
<file path=[Content_Types].xml><?xml version="1.0" encoding="utf-8"?>
<Types xmlns="http://schemas.openxmlformats.org/package/2006/content-types">
  <Default Extension="avi" ContentType="video/x-msvideo"/>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0"/>
  </p:notesMasterIdLst>
  <p:sldIdLst>
    <p:sldId id="256" r:id="rId2"/>
    <p:sldId id="261" r:id="rId3"/>
    <p:sldId id="264" r:id="rId4"/>
    <p:sldId id="298" r:id="rId5"/>
    <p:sldId id="263" r:id="rId6"/>
    <p:sldId id="299" r:id="rId7"/>
    <p:sldId id="300" r:id="rId8"/>
    <p:sldId id="310" r:id="rId9"/>
    <p:sldId id="311" r:id="rId10"/>
    <p:sldId id="312" r:id="rId11"/>
    <p:sldId id="302" r:id="rId12"/>
    <p:sldId id="303" r:id="rId13"/>
    <p:sldId id="304" r:id="rId14"/>
    <p:sldId id="307" r:id="rId15"/>
    <p:sldId id="308" r:id="rId16"/>
    <p:sldId id="309" r:id="rId17"/>
    <p:sldId id="270" r:id="rId18"/>
    <p:sldId id="313" r:id="rId19"/>
  </p:sldIdLst>
  <p:sldSz cx="9144000" cy="5143500" type="screen16x9"/>
  <p:notesSz cx="6858000" cy="9144000"/>
  <p:embeddedFontLst>
    <p:embeddedFont>
      <p:font typeface="Nunito Light" pitchFamily="2" charset="0"/>
      <p:regular r:id="rId21"/>
      <p:italic r:id="rId22"/>
    </p:embeddedFont>
    <p:embeddedFont>
      <p:font typeface="Poppins" panose="000005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305AE8-D213-4D3D-858E-051B17FB6894}" v="144" dt="2025-04-22T09:28:37.459"/>
  </p1510:revLst>
</p1510:revInfo>
</file>

<file path=ppt/tableStyles.xml><?xml version="1.0" encoding="utf-8"?>
<a:tblStyleLst xmlns:a="http://schemas.openxmlformats.org/drawingml/2006/main" def="{57B91927-CE81-4DEB-9365-2AACD577F2AE}">
  <a:tblStyle styleId="{57B91927-CE81-4DEB-9365-2AACD577F2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F4BF460-208B-4ACC-85FA-09EC9868B16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1" autoAdjust="0"/>
    <p:restoredTop sz="94660"/>
  </p:normalViewPr>
  <p:slideViewPr>
    <p:cSldViewPr snapToGrid="0">
      <p:cViewPr varScale="1">
        <p:scale>
          <a:sx n="103" d="100"/>
          <a:sy n="103" d="100"/>
        </p:scale>
        <p:origin x="984"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avthirupathi636@gmail.com" userId="b9728dbb2d9c0a7f" providerId="LiveId" clId="{D6305AE8-D213-4D3D-858E-051B17FB6894}"/>
    <pc:docChg chg="undo redo custSel addSld delSld modSld sldOrd delMainMaster modMainMaster">
      <pc:chgData name="pranavthirupathi636@gmail.com" userId="b9728dbb2d9c0a7f" providerId="LiveId" clId="{D6305AE8-D213-4D3D-858E-051B17FB6894}" dt="2025-04-22T09:32:35.263" v="1857" actId="20577"/>
      <pc:docMkLst>
        <pc:docMk/>
      </pc:docMkLst>
      <pc:sldChg chg="modTransition">
        <pc:chgData name="pranavthirupathi636@gmail.com" userId="b9728dbb2d9c0a7f" providerId="LiveId" clId="{D6305AE8-D213-4D3D-858E-051B17FB6894}" dt="2025-04-22T09:26:05.373" v="1802"/>
        <pc:sldMkLst>
          <pc:docMk/>
          <pc:sldMk cId="0" sldId="256"/>
        </pc:sldMkLst>
      </pc:sldChg>
      <pc:sldChg chg="add del">
        <pc:chgData name="pranavthirupathi636@gmail.com" userId="b9728dbb2d9c0a7f" providerId="LiveId" clId="{D6305AE8-D213-4D3D-858E-051B17FB6894}" dt="2025-04-21T19:40:35.931" v="486" actId="47"/>
        <pc:sldMkLst>
          <pc:docMk/>
          <pc:sldMk cId="0" sldId="260"/>
        </pc:sldMkLst>
      </pc:sldChg>
      <pc:sldChg chg="modSp mod modTransition">
        <pc:chgData name="pranavthirupathi636@gmail.com" userId="b9728dbb2d9c0a7f" providerId="LiveId" clId="{D6305AE8-D213-4D3D-858E-051B17FB6894}" dt="2025-04-22T09:26:05.373" v="1802"/>
        <pc:sldMkLst>
          <pc:docMk/>
          <pc:sldMk cId="0" sldId="261"/>
        </pc:sldMkLst>
        <pc:spChg chg="mod">
          <ac:chgData name="pranavthirupathi636@gmail.com" userId="b9728dbb2d9c0a7f" providerId="LiveId" clId="{D6305AE8-D213-4D3D-858E-051B17FB6894}" dt="2025-04-21T17:50:09.218" v="88" actId="403"/>
          <ac:spMkLst>
            <pc:docMk/>
            <pc:sldMk cId="0" sldId="261"/>
            <ac:spMk id="378" creationId="{00000000-0000-0000-0000-000000000000}"/>
          </ac:spMkLst>
        </pc:spChg>
      </pc:sldChg>
      <pc:sldChg chg="del">
        <pc:chgData name="pranavthirupathi636@gmail.com" userId="b9728dbb2d9c0a7f" providerId="LiveId" clId="{D6305AE8-D213-4D3D-858E-051B17FB6894}" dt="2025-04-21T20:34:32.688" v="1043" actId="47"/>
        <pc:sldMkLst>
          <pc:docMk/>
          <pc:sldMk cId="0" sldId="262"/>
        </pc:sldMkLst>
      </pc:sldChg>
      <pc:sldChg chg="addSp delSp modSp mod ord modTransition">
        <pc:chgData name="pranavthirupathi636@gmail.com" userId="b9728dbb2d9c0a7f" providerId="LiveId" clId="{D6305AE8-D213-4D3D-858E-051B17FB6894}" dt="2025-04-22T09:26:05.373" v="1802"/>
        <pc:sldMkLst>
          <pc:docMk/>
          <pc:sldMk cId="0" sldId="263"/>
        </pc:sldMkLst>
        <pc:spChg chg="add del mod">
          <ac:chgData name="pranavthirupathi636@gmail.com" userId="b9728dbb2d9c0a7f" providerId="LiveId" clId="{D6305AE8-D213-4D3D-858E-051B17FB6894}" dt="2025-04-21T18:23:21.454" v="124" actId="478"/>
          <ac:spMkLst>
            <pc:docMk/>
            <pc:sldMk cId="0" sldId="263"/>
            <ac:spMk id="3" creationId="{B6065780-DEB6-0067-6A1C-B067F5FF8C3B}"/>
          </ac:spMkLst>
        </pc:spChg>
        <pc:spChg chg="add del mod">
          <ac:chgData name="pranavthirupathi636@gmail.com" userId="b9728dbb2d9c0a7f" providerId="LiveId" clId="{D6305AE8-D213-4D3D-858E-051B17FB6894}" dt="2025-04-21T18:23:21.454" v="124" actId="478"/>
          <ac:spMkLst>
            <pc:docMk/>
            <pc:sldMk cId="0" sldId="263"/>
            <ac:spMk id="5" creationId="{3C0A615E-26BF-4711-9F80-6B88EC2756D4}"/>
          </ac:spMkLst>
        </pc:spChg>
        <pc:spChg chg="add del mod">
          <ac:chgData name="pranavthirupathi636@gmail.com" userId="b9728dbb2d9c0a7f" providerId="LiveId" clId="{D6305AE8-D213-4D3D-858E-051B17FB6894}" dt="2025-04-21T18:23:29.761" v="125" actId="478"/>
          <ac:spMkLst>
            <pc:docMk/>
            <pc:sldMk cId="0" sldId="263"/>
            <ac:spMk id="7" creationId="{FBEEB89D-DCD8-B29E-6DE9-E25B627AEABC}"/>
          </ac:spMkLst>
        </pc:spChg>
        <pc:spChg chg="add mod">
          <ac:chgData name="pranavthirupathi636@gmail.com" userId="b9728dbb2d9c0a7f" providerId="LiveId" clId="{D6305AE8-D213-4D3D-858E-051B17FB6894}" dt="2025-04-21T19:56:31.460" v="667" actId="20577"/>
          <ac:spMkLst>
            <pc:docMk/>
            <pc:sldMk cId="0" sldId="263"/>
            <ac:spMk id="9" creationId="{CD97346E-9D3B-C83F-03D0-C6F4878323C1}"/>
          </ac:spMkLst>
        </pc:spChg>
        <pc:spChg chg="add del mod">
          <ac:chgData name="pranavthirupathi636@gmail.com" userId="b9728dbb2d9c0a7f" providerId="LiveId" clId="{D6305AE8-D213-4D3D-858E-051B17FB6894}" dt="2025-04-21T18:23:35.094" v="126" actId="478"/>
          <ac:spMkLst>
            <pc:docMk/>
            <pc:sldMk cId="0" sldId="263"/>
            <ac:spMk id="11" creationId="{7F1EE956-EF5C-C218-D870-A39EC820694D}"/>
          </ac:spMkLst>
        </pc:spChg>
        <pc:spChg chg="add del mod">
          <ac:chgData name="pranavthirupathi636@gmail.com" userId="b9728dbb2d9c0a7f" providerId="LiveId" clId="{D6305AE8-D213-4D3D-858E-051B17FB6894}" dt="2025-04-21T18:23:35.904" v="127" actId="478"/>
          <ac:spMkLst>
            <pc:docMk/>
            <pc:sldMk cId="0" sldId="263"/>
            <ac:spMk id="13" creationId="{E8CD795B-A713-20E7-63F9-45769EEEC33B}"/>
          </ac:spMkLst>
        </pc:spChg>
        <pc:spChg chg="mod">
          <ac:chgData name="pranavthirupathi636@gmail.com" userId="b9728dbb2d9c0a7f" providerId="LiveId" clId="{D6305AE8-D213-4D3D-858E-051B17FB6894}" dt="2025-04-21T18:44:19.508" v="159" actId="20577"/>
          <ac:spMkLst>
            <pc:docMk/>
            <pc:sldMk cId="0" sldId="263"/>
            <ac:spMk id="403" creationId="{00000000-0000-0000-0000-000000000000}"/>
          </ac:spMkLst>
        </pc:spChg>
        <pc:spChg chg="del">
          <ac:chgData name="pranavthirupathi636@gmail.com" userId="b9728dbb2d9c0a7f" providerId="LiveId" clId="{D6305AE8-D213-4D3D-858E-051B17FB6894}" dt="2025-04-21T18:23:15.928" v="123" actId="478"/>
          <ac:spMkLst>
            <pc:docMk/>
            <pc:sldMk cId="0" sldId="263"/>
            <ac:spMk id="404" creationId="{00000000-0000-0000-0000-000000000000}"/>
          </ac:spMkLst>
        </pc:spChg>
        <pc:spChg chg="del">
          <ac:chgData name="pranavthirupathi636@gmail.com" userId="b9728dbb2d9c0a7f" providerId="LiveId" clId="{D6305AE8-D213-4D3D-858E-051B17FB6894}" dt="2025-04-21T18:23:15.928" v="123" actId="478"/>
          <ac:spMkLst>
            <pc:docMk/>
            <pc:sldMk cId="0" sldId="263"/>
            <ac:spMk id="405" creationId="{00000000-0000-0000-0000-000000000000}"/>
          </ac:spMkLst>
        </pc:spChg>
        <pc:spChg chg="del">
          <ac:chgData name="pranavthirupathi636@gmail.com" userId="b9728dbb2d9c0a7f" providerId="LiveId" clId="{D6305AE8-D213-4D3D-858E-051B17FB6894}" dt="2025-04-21T18:23:29.761" v="125" actId="478"/>
          <ac:spMkLst>
            <pc:docMk/>
            <pc:sldMk cId="0" sldId="263"/>
            <ac:spMk id="406" creationId="{00000000-0000-0000-0000-000000000000}"/>
          </ac:spMkLst>
        </pc:spChg>
        <pc:spChg chg="del">
          <ac:chgData name="pranavthirupathi636@gmail.com" userId="b9728dbb2d9c0a7f" providerId="LiveId" clId="{D6305AE8-D213-4D3D-858E-051B17FB6894}" dt="2025-04-21T18:23:29.761" v="125" actId="478"/>
          <ac:spMkLst>
            <pc:docMk/>
            <pc:sldMk cId="0" sldId="263"/>
            <ac:spMk id="407" creationId="{00000000-0000-0000-0000-000000000000}"/>
          </ac:spMkLst>
        </pc:spChg>
        <pc:spChg chg="del">
          <ac:chgData name="pranavthirupathi636@gmail.com" userId="b9728dbb2d9c0a7f" providerId="LiveId" clId="{D6305AE8-D213-4D3D-858E-051B17FB6894}" dt="2025-04-21T18:23:29.761" v="125" actId="478"/>
          <ac:spMkLst>
            <pc:docMk/>
            <pc:sldMk cId="0" sldId="263"/>
            <ac:spMk id="408" creationId="{00000000-0000-0000-0000-000000000000}"/>
          </ac:spMkLst>
        </pc:spChg>
        <pc:spChg chg="del">
          <ac:chgData name="pranavthirupathi636@gmail.com" userId="b9728dbb2d9c0a7f" providerId="LiveId" clId="{D6305AE8-D213-4D3D-858E-051B17FB6894}" dt="2025-04-21T18:23:15.928" v="123" actId="478"/>
          <ac:spMkLst>
            <pc:docMk/>
            <pc:sldMk cId="0" sldId="263"/>
            <ac:spMk id="409" creationId="{00000000-0000-0000-0000-000000000000}"/>
          </ac:spMkLst>
        </pc:spChg>
        <pc:spChg chg="del">
          <ac:chgData name="pranavthirupathi636@gmail.com" userId="b9728dbb2d9c0a7f" providerId="LiveId" clId="{D6305AE8-D213-4D3D-858E-051B17FB6894}" dt="2025-04-21T18:23:29.761" v="125" actId="478"/>
          <ac:spMkLst>
            <pc:docMk/>
            <pc:sldMk cId="0" sldId="263"/>
            <ac:spMk id="410" creationId="{00000000-0000-0000-0000-000000000000}"/>
          </ac:spMkLst>
        </pc:spChg>
        <pc:spChg chg="del">
          <ac:chgData name="pranavthirupathi636@gmail.com" userId="b9728dbb2d9c0a7f" providerId="LiveId" clId="{D6305AE8-D213-4D3D-858E-051B17FB6894}" dt="2025-04-21T18:23:29.761" v="125" actId="478"/>
          <ac:spMkLst>
            <pc:docMk/>
            <pc:sldMk cId="0" sldId="263"/>
            <ac:spMk id="411" creationId="{00000000-0000-0000-0000-000000000000}"/>
          </ac:spMkLst>
        </pc:spChg>
        <pc:spChg chg="del">
          <ac:chgData name="pranavthirupathi636@gmail.com" userId="b9728dbb2d9c0a7f" providerId="LiveId" clId="{D6305AE8-D213-4D3D-858E-051B17FB6894}" dt="2025-04-21T18:23:29.761" v="125" actId="478"/>
          <ac:spMkLst>
            <pc:docMk/>
            <pc:sldMk cId="0" sldId="263"/>
            <ac:spMk id="412" creationId="{00000000-0000-0000-0000-000000000000}"/>
          </ac:spMkLst>
        </pc:spChg>
        <pc:grpChg chg="del">
          <ac:chgData name="pranavthirupathi636@gmail.com" userId="b9728dbb2d9c0a7f" providerId="LiveId" clId="{D6305AE8-D213-4D3D-858E-051B17FB6894}" dt="2025-04-21T18:23:15.928" v="123" actId="478"/>
          <ac:grpSpMkLst>
            <pc:docMk/>
            <pc:sldMk cId="0" sldId="263"/>
            <ac:grpSpMk id="413" creationId="{00000000-0000-0000-0000-000000000000}"/>
          </ac:grpSpMkLst>
        </pc:grpChg>
        <pc:grpChg chg="del">
          <ac:chgData name="pranavthirupathi636@gmail.com" userId="b9728dbb2d9c0a7f" providerId="LiveId" clId="{D6305AE8-D213-4D3D-858E-051B17FB6894}" dt="2025-04-21T18:23:15.928" v="123" actId="478"/>
          <ac:grpSpMkLst>
            <pc:docMk/>
            <pc:sldMk cId="0" sldId="263"/>
            <ac:grpSpMk id="417" creationId="{00000000-0000-0000-0000-000000000000}"/>
          </ac:grpSpMkLst>
        </pc:grpChg>
        <pc:grpChg chg="del">
          <ac:chgData name="pranavthirupathi636@gmail.com" userId="b9728dbb2d9c0a7f" providerId="LiveId" clId="{D6305AE8-D213-4D3D-858E-051B17FB6894}" dt="2025-04-21T18:23:15.928" v="123" actId="478"/>
          <ac:grpSpMkLst>
            <pc:docMk/>
            <pc:sldMk cId="0" sldId="263"/>
            <ac:grpSpMk id="424" creationId="{00000000-0000-0000-0000-000000000000}"/>
          </ac:grpSpMkLst>
        </pc:grpChg>
        <pc:graphicFrameChg chg="add mod modGraphic">
          <ac:chgData name="pranavthirupathi636@gmail.com" userId="b9728dbb2d9c0a7f" providerId="LiveId" clId="{D6305AE8-D213-4D3D-858E-051B17FB6894}" dt="2025-04-21T19:56:13.619" v="665" actId="1076"/>
          <ac:graphicFrameMkLst>
            <pc:docMk/>
            <pc:sldMk cId="0" sldId="263"/>
            <ac:graphicFrameMk id="14" creationId="{B2B485B4-1A8A-7E18-983D-EECF43E7C219}"/>
          </ac:graphicFrameMkLst>
        </pc:graphicFrameChg>
      </pc:sldChg>
      <pc:sldChg chg="addSp delSp modSp mod modTransition">
        <pc:chgData name="pranavthirupathi636@gmail.com" userId="b9728dbb2d9c0a7f" providerId="LiveId" clId="{D6305AE8-D213-4D3D-858E-051B17FB6894}" dt="2025-04-22T09:26:05.373" v="1802"/>
        <pc:sldMkLst>
          <pc:docMk/>
          <pc:sldMk cId="0" sldId="264"/>
        </pc:sldMkLst>
        <pc:spChg chg="add del mod">
          <ac:chgData name="pranavthirupathi636@gmail.com" userId="b9728dbb2d9c0a7f" providerId="LiveId" clId="{D6305AE8-D213-4D3D-858E-051B17FB6894}" dt="2025-04-21T16:33:07.242" v="24" actId="478"/>
          <ac:spMkLst>
            <pc:docMk/>
            <pc:sldMk cId="0" sldId="264"/>
            <ac:spMk id="3" creationId="{0CFDBB8E-6E64-911D-D771-69C5CEBD4868}"/>
          </ac:spMkLst>
        </pc:spChg>
        <pc:spChg chg="add del mod">
          <ac:chgData name="pranavthirupathi636@gmail.com" userId="b9728dbb2d9c0a7f" providerId="LiveId" clId="{D6305AE8-D213-4D3D-858E-051B17FB6894}" dt="2025-04-21T16:33:12.166" v="26" actId="478"/>
          <ac:spMkLst>
            <pc:docMk/>
            <pc:sldMk cId="0" sldId="264"/>
            <ac:spMk id="5" creationId="{18B58019-AC54-7CBC-6A73-C9A0C2C226E6}"/>
          </ac:spMkLst>
        </pc:spChg>
        <pc:spChg chg="add del mod">
          <ac:chgData name="pranavthirupathi636@gmail.com" userId="b9728dbb2d9c0a7f" providerId="LiveId" clId="{D6305AE8-D213-4D3D-858E-051B17FB6894}" dt="2025-04-21T16:33:16.643" v="28" actId="478"/>
          <ac:spMkLst>
            <pc:docMk/>
            <pc:sldMk cId="0" sldId="264"/>
            <ac:spMk id="7" creationId="{A4CC40B6-B2A7-D583-544A-D7751B068F7E}"/>
          </ac:spMkLst>
        </pc:spChg>
        <pc:spChg chg="add del mod">
          <ac:chgData name="pranavthirupathi636@gmail.com" userId="b9728dbb2d9c0a7f" providerId="LiveId" clId="{D6305AE8-D213-4D3D-858E-051B17FB6894}" dt="2025-04-21T16:33:26.323" v="30" actId="478"/>
          <ac:spMkLst>
            <pc:docMk/>
            <pc:sldMk cId="0" sldId="264"/>
            <ac:spMk id="9" creationId="{2ADA6168-7FBA-10D7-E6C3-4F0F8D757078}"/>
          </ac:spMkLst>
        </pc:spChg>
        <pc:spChg chg="add del mod">
          <ac:chgData name="pranavthirupathi636@gmail.com" userId="b9728dbb2d9c0a7f" providerId="LiveId" clId="{D6305AE8-D213-4D3D-858E-051B17FB6894}" dt="2025-04-21T16:33:30.368" v="32" actId="478"/>
          <ac:spMkLst>
            <pc:docMk/>
            <pc:sldMk cId="0" sldId="264"/>
            <ac:spMk id="11" creationId="{8F08C508-DD81-F485-2E79-EDDD6E439495}"/>
          </ac:spMkLst>
        </pc:spChg>
        <pc:spChg chg="add del mod">
          <ac:chgData name="pranavthirupathi636@gmail.com" userId="b9728dbb2d9c0a7f" providerId="LiveId" clId="{D6305AE8-D213-4D3D-858E-051B17FB6894}" dt="2025-04-21T16:33:33.683" v="34" actId="478"/>
          <ac:spMkLst>
            <pc:docMk/>
            <pc:sldMk cId="0" sldId="264"/>
            <ac:spMk id="13" creationId="{86339320-08BB-1B5C-2A63-18CDC0F2E049}"/>
          </ac:spMkLst>
        </pc:spChg>
        <pc:spChg chg="add del mod">
          <ac:chgData name="pranavthirupathi636@gmail.com" userId="b9728dbb2d9c0a7f" providerId="LiveId" clId="{D6305AE8-D213-4D3D-858E-051B17FB6894}" dt="2025-04-21T16:33:36.748" v="36" actId="478"/>
          <ac:spMkLst>
            <pc:docMk/>
            <pc:sldMk cId="0" sldId="264"/>
            <ac:spMk id="15" creationId="{A420A9E6-A80F-8069-800C-C09AA1C0CB7D}"/>
          </ac:spMkLst>
        </pc:spChg>
        <pc:spChg chg="del">
          <ac:chgData name="pranavthirupathi636@gmail.com" userId="b9728dbb2d9c0a7f" providerId="LiveId" clId="{D6305AE8-D213-4D3D-858E-051B17FB6894}" dt="2025-04-21T16:33:21.140" v="29" actId="478"/>
          <ac:spMkLst>
            <pc:docMk/>
            <pc:sldMk cId="0" sldId="264"/>
            <ac:spMk id="443" creationId="{00000000-0000-0000-0000-000000000000}"/>
          </ac:spMkLst>
        </pc:spChg>
        <pc:spChg chg="mod">
          <ac:chgData name="pranavthirupathi636@gmail.com" userId="b9728dbb2d9c0a7f" providerId="LiveId" clId="{D6305AE8-D213-4D3D-858E-051B17FB6894}" dt="2025-04-21T17:45:26.720" v="57"/>
          <ac:spMkLst>
            <pc:docMk/>
            <pc:sldMk cId="0" sldId="264"/>
            <ac:spMk id="444" creationId="{00000000-0000-0000-0000-000000000000}"/>
          </ac:spMkLst>
        </pc:spChg>
        <pc:spChg chg="mod">
          <ac:chgData name="pranavthirupathi636@gmail.com" userId="b9728dbb2d9c0a7f" providerId="LiveId" clId="{D6305AE8-D213-4D3D-858E-051B17FB6894}" dt="2025-04-21T18:22:31.204" v="120" actId="1076"/>
          <ac:spMkLst>
            <pc:docMk/>
            <pc:sldMk cId="0" sldId="264"/>
            <ac:spMk id="445" creationId="{00000000-0000-0000-0000-000000000000}"/>
          </ac:spMkLst>
        </pc:spChg>
        <pc:spChg chg="del">
          <ac:chgData name="pranavthirupathi636@gmail.com" userId="b9728dbb2d9c0a7f" providerId="LiveId" clId="{D6305AE8-D213-4D3D-858E-051B17FB6894}" dt="2025-04-21T16:33:14.488" v="27" actId="478"/>
          <ac:spMkLst>
            <pc:docMk/>
            <pc:sldMk cId="0" sldId="264"/>
            <ac:spMk id="446" creationId="{00000000-0000-0000-0000-000000000000}"/>
          </ac:spMkLst>
        </pc:spChg>
        <pc:spChg chg="del">
          <ac:chgData name="pranavthirupathi636@gmail.com" userId="b9728dbb2d9c0a7f" providerId="LiveId" clId="{D6305AE8-D213-4D3D-858E-051B17FB6894}" dt="2025-04-21T16:33:28.316" v="31" actId="478"/>
          <ac:spMkLst>
            <pc:docMk/>
            <pc:sldMk cId="0" sldId="264"/>
            <ac:spMk id="447" creationId="{00000000-0000-0000-0000-000000000000}"/>
          </ac:spMkLst>
        </pc:spChg>
        <pc:spChg chg="del">
          <ac:chgData name="pranavthirupathi636@gmail.com" userId="b9728dbb2d9c0a7f" providerId="LiveId" clId="{D6305AE8-D213-4D3D-858E-051B17FB6894}" dt="2025-04-21T16:33:35.195" v="35" actId="478"/>
          <ac:spMkLst>
            <pc:docMk/>
            <pc:sldMk cId="0" sldId="264"/>
            <ac:spMk id="448" creationId="{00000000-0000-0000-0000-000000000000}"/>
          </ac:spMkLst>
        </pc:spChg>
        <pc:spChg chg="del">
          <ac:chgData name="pranavthirupathi636@gmail.com" userId="b9728dbb2d9c0a7f" providerId="LiveId" clId="{D6305AE8-D213-4D3D-858E-051B17FB6894}" dt="2025-04-21T16:33:04.742" v="23" actId="478"/>
          <ac:spMkLst>
            <pc:docMk/>
            <pc:sldMk cId="0" sldId="264"/>
            <ac:spMk id="449" creationId="{00000000-0000-0000-0000-000000000000}"/>
          </ac:spMkLst>
        </pc:spChg>
        <pc:spChg chg="del">
          <ac:chgData name="pranavthirupathi636@gmail.com" userId="b9728dbb2d9c0a7f" providerId="LiveId" clId="{D6305AE8-D213-4D3D-858E-051B17FB6894}" dt="2025-04-21T16:33:10.934" v="25" actId="478"/>
          <ac:spMkLst>
            <pc:docMk/>
            <pc:sldMk cId="0" sldId="264"/>
            <ac:spMk id="450" creationId="{00000000-0000-0000-0000-000000000000}"/>
          </ac:spMkLst>
        </pc:spChg>
        <pc:spChg chg="del">
          <ac:chgData name="pranavthirupathi636@gmail.com" userId="b9728dbb2d9c0a7f" providerId="LiveId" clId="{D6305AE8-D213-4D3D-858E-051B17FB6894}" dt="2025-04-21T16:33:32.287" v="33" actId="478"/>
          <ac:spMkLst>
            <pc:docMk/>
            <pc:sldMk cId="0" sldId="264"/>
            <ac:spMk id="451" creationId="{00000000-0000-0000-0000-000000000000}"/>
          </ac:spMkLst>
        </pc:spChg>
      </pc:sldChg>
      <pc:sldChg chg="del">
        <pc:chgData name="pranavthirupathi636@gmail.com" userId="b9728dbb2d9c0a7f" providerId="LiveId" clId="{D6305AE8-D213-4D3D-858E-051B17FB6894}" dt="2025-04-21T20:34:31.340" v="1042" actId="47"/>
        <pc:sldMkLst>
          <pc:docMk/>
          <pc:sldMk cId="0" sldId="265"/>
        </pc:sldMkLst>
      </pc:sldChg>
      <pc:sldChg chg="addSp delSp modSp del mod ord">
        <pc:chgData name="pranavthirupathi636@gmail.com" userId="b9728dbb2d9c0a7f" providerId="LiveId" clId="{D6305AE8-D213-4D3D-858E-051B17FB6894}" dt="2025-04-21T19:28:26.323" v="418" actId="47"/>
        <pc:sldMkLst>
          <pc:docMk/>
          <pc:sldMk cId="0" sldId="266"/>
        </pc:sldMkLst>
        <pc:spChg chg="add del mod">
          <ac:chgData name="pranavthirupathi636@gmail.com" userId="b9728dbb2d9c0a7f" providerId="LiveId" clId="{D6305AE8-D213-4D3D-858E-051B17FB6894}" dt="2025-04-21T19:27:31.191" v="414" actId="478"/>
          <ac:spMkLst>
            <pc:docMk/>
            <pc:sldMk cId="0" sldId="266"/>
            <ac:spMk id="3" creationId="{67819073-BA84-6A7C-DB00-E059EAC0F12D}"/>
          </ac:spMkLst>
        </pc:spChg>
        <pc:spChg chg="add del mod">
          <ac:chgData name="pranavthirupathi636@gmail.com" userId="b9728dbb2d9c0a7f" providerId="LiveId" clId="{D6305AE8-D213-4D3D-858E-051B17FB6894}" dt="2025-04-21T19:27:31.191" v="414" actId="478"/>
          <ac:spMkLst>
            <pc:docMk/>
            <pc:sldMk cId="0" sldId="266"/>
            <ac:spMk id="5" creationId="{1E214947-D950-D86C-B8D7-70883A527C80}"/>
          </ac:spMkLst>
        </pc:spChg>
        <pc:spChg chg="add del mod">
          <ac:chgData name="pranavthirupathi636@gmail.com" userId="b9728dbb2d9c0a7f" providerId="LiveId" clId="{D6305AE8-D213-4D3D-858E-051B17FB6894}" dt="2025-04-21T19:27:31.191" v="414" actId="478"/>
          <ac:spMkLst>
            <pc:docMk/>
            <pc:sldMk cId="0" sldId="266"/>
            <ac:spMk id="7" creationId="{B4BBED39-A389-B646-8097-80F96BFDBC7D}"/>
          </ac:spMkLst>
        </pc:spChg>
        <pc:spChg chg="add del mod">
          <ac:chgData name="pranavthirupathi636@gmail.com" userId="b9728dbb2d9c0a7f" providerId="LiveId" clId="{D6305AE8-D213-4D3D-858E-051B17FB6894}" dt="2025-04-21T19:27:31.191" v="414" actId="478"/>
          <ac:spMkLst>
            <pc:docMk/>
            <pc:sldMk cId="0" sldId="266"/>
            <ac:spMk id="9" creationId="{434996A8-1A58-CEED-B3C5-F690E85EAE7D}"/>
          </ac:spMkLst>
        </pc:spChg>
        <pc:spChg chg="add del mod">
          <ac:chgData name="pranavthirupathi636@gmail.com" userId="b9728dbb2d9c0a7f" providerId="LiveId" clId="{D6305AE8-D213-4D3D-858E-051B17FB6894}" dt="2025-04-21T19:27:31.191" v="414" actId="478"/>
          <ac:spMkLst>
            <pc:docMk/>
            <pc:sldMk cId="0" sldId="266"/>
            <ac:spMk id="11" creationId="{1472C4FB-1082-D2ED-298A-29461322CED2}"/>
          </ac:spMkLst>
        </pc:spChg>
        <pc:spChg chg="add del mod">
          <ac:chgData name="pranavthirupathi636@gmail.com" userId="b9728dbb2d9c0a7f" providerId="LiveId" clId="{D6305AE8-D213-4D3D-858E-051B17FB6894}" dt="2025-04-21T19:27:34.470" v="415" actId="478"/>
          <ac:spMkLst>
            <pc:docMk/>
            <pc:sldMk cId="0" sldId="266"/>
            <ac:spMk id="13" creationId="{81F8D28E-C90D-593E-67F3-8987E2349CE3}"/>
          </ac:spMkLst>
        </pc:spChg>
        <pc:spChg chg="add mod">
          <ac:chgData name="pranavthirupathi636@gmail.com" userId="b9728dbb2d9c0a7f" providerId="LiveId" clId="{D6305AE8-D213-4D3D-858E-051B17FB6894}" dt="2025-04-21T19:27:42.717" v="417" actId="1076"/>
          <ac:spMkLst>
            <pc:docMk/>
            <pc:sldMk cId="0" sldId="266"/>
            <ac:spMk id="14" creationId="{E9860942-4EA5-C5DF-E356-5FE359758C35}"/>
          </ac:spMkLst>
        </pc:spChg>
        <pc:spChg chg="del">
          <ac:chgData name="pranavthirupathi636@gmail.com" userId="b9728dbb2d9c0a7f" providerId="LiveId" clId="{D6305AE8-D213-4D3D-858E-051B17FB6894}" dt="2025-04-21T19:27:26.313" v="413" actId="478"/>
          <ac:spMkLst>
            <pc:docMk/>
            <pc:sldMk cId="0" sldId="266"/>
            <ac:spMk id="473" creationId="{00000000-0000-0000-0000-000000000000}"/>
          </ac:spMkLst>
        </pc:spChg>
        <pc:spChg chg="del">
          <ac:chgData name="pranavthirupathi636@gmail.com" userId="b9728dbb2d9c0a7f" providerId="LiveId" clId="{D6305AE8-D213-4D3D-858E-051B17FB6894}" dt="2025-04-21T19:27:26.313" v="413" actId="478"/>
          <ac:spMkLst>
            <pc:docMk/>
            <pc:sldMk cId="0" sldId="266"/>
            <ac:spMk id="474" creationId="{00000000-0000-0000-0000-000000000000}"/>
          </ac:spMkLst>
        </pc:spChg>
        <pc:spChg chg="del">
          <ac:chgData name="pranavthirupathi636@gmail.com" userId="b9728dbb2d9c0a7f" providerId="LiveId" clId="{D6305AE8-D213-4D3D-858E-051B17FB6894}" dt="2025-04-21T19:27:26.313" v="413" actId="478"/>
          <ac:spMkLst>
            <pc:docMk/>
            <pc:sldMk cId="0" sldId="266"/>
            <ac:spMk id="475" creationId="{00000000-0000-0000-0000-000000000000}"/>
          </ac:spMkLst>
        </pc:spChg>
        <pc:spChg chg="del">
          <ac:chgData name="pranavthirupathi636@gmail.com" userId="b9728dbb2d9c0a7f" providerId="LiveId" clId="{D6305AE8-D213-4D3D-858E-051B17FB6894}" dt="2025-04-21T19:27:26.313" v="413" actId="478"/>
          <ac:spMkLst>
            <pc:docMk/>
            <pc:sldMk cId="0" sldId="266"/>
            <ac:spMk id="476" creationId="{00000000-0000-0000-0000-000000000000}"/>
          </ac:spMkLst>
        </pc:spChg>
        <pc:spChg chg="del">
          <ac:chgData name="pranavthirupathi636@gmail.com" userId="b9728dbb2d9c0a7f" providerId="LiveId" clId="{D6305AE8-D213-4D3D-858E-051B17FB6894}" dt="2025-04-21T19:27:26.313" v="413" actId="478"/>
          <ac:spMkLst>
            <pc:docMk/>
            <pc:sldMk cId="0" sldId="266"/>
            <ac:spMk id="477" creationId="{00000000-0000-0000-0000-000000000000}"/>
          </ac:spMkLst>
        </pc:spChg>
        <pc:spChg chg="del">
          <ac:chgData name="pranavthirupathi636@gmail.com" userId="b9728dbb2d9c0a7f" providerId="LiveId" clId="{D6305AE8-D213-4D3D-858E-051B17FB6894}" dt="2025-04-21T19:27:31.191" v="414" actId="478"/>
          <ac:spMkLst>
            <pc:docMk/>
            <pc:sldMk cId="0" sldId="266"/>
            <ac:spMk id="478" creationId="{00000000-0000-0000-0000-000000000000}"/>
          </ac:spMkLst>
        </pc:spChg>
      </pc:sldChg>
      <pc:sldChg chg="del">
        <pc:chgData name="pranavthirupathi636@gmail.com" userId="b9728dbb2d9c0a7f" providerId="LiveId" clId="{D6305AE8-D213-4D3D-858E-051B17FB6894}" dt="2025-04-21T20:34:30.142" v="1041" actId="47"/>
        <pc:sldMkLst>
          <pc:docMk/>
          <pc:sldMk cId="0" sldId="267"/>
        </pc:sldMkLst>
      </pc:sldChg>
      <pc:sldChg chg="del">
        <pc:chgData name="pranavthirupathi636@gmail.com" userId="b9728dbb2d9c0a7f" providerId="LiveId" clId="{D6305AE8-D213-4D3D-858E-051B17FB6894}" dt="2025-04-21T20:34:29.667" v="1040" actId="47"/>
        <pc:sldMkLst>
          <pc:docMk/>
          <pc:sldMk cId="0" sldId="268"/>
        </pc:sldMkLst>
      </pc:sldChg>
      <pc:sldChg chg="del">
        <pc:chgData name="pranavthirupathi636@gmail.com" userId="b9728dbb2d9c0a7f" providerId="LiveId" clId="{D6305AE8-D213-4D3D-858E-051B17FB6894}" dt="2025-04-21T20:34:29.213" v="1039" actId="47"/>
        <pc:sldMkLst>
          <pc:docMk/>
          <pc:sldMk cId="0" sldId="269"/>
        </pc:sldMkLst>
      </pc:sldChg>
      <pc:sldChg chg="delSp modSp mod ord modTransition">
        <pc:chgData name="pranavthirupathi636@gmail.com" userId="b9728dbb2d9c0a7f" providerId="LiveId" clId="{D6305AE8-D213-4D3D-858E-051B17FB6894}" dt="2025-04-22T09:26:05.373" v="1802"/>
        <pc:sldMkLst>
          <pc:docMk/>
          <pc:sldMk cId="0" sldId="270"/>
        </pc:sldMkLst>
        <pc:spChg chg="mod">
          <ac:chgData name="pranavthirupathi636@gmail.com" userId="b9728dbb2d9c0a7f" providerId="LiveId" clId="{D6305AE8-D213-4D3D-858E-051B17FB6894}" dt="2025-04-21T20:33:44.224" v="1005" actId="1076"/>
          <ac:spMkLst>
            <pc:docMk/>
            <pc:sldMk cId="0" sldId="270"/>
            <ac:spMk id="508" creationId="{00000000-0000-0000-0000-000000000000}"/>
          </ac:spMkLst>
        </pc:spChg>
        <pc:spChg chg="mod">
          <ac:chgData name="pranavthirupathi636@gmail.com" userId="b9728dbb2d9c0a7f" providerId="LiveId" clId="{D6305AE8-D213-4D3D-858E-051B17FB6894}" dt="2025-04-21T20:34:05.522" v="1009" actId="20577"/>
          <ac:spMkLst>
            <pc:docMk/>
            <pc:sldMk cId="0" sldId="270"/>
            <ac:spMk id="509" creationId="{00000000-0000-0000-0000-000000000000}"/>
          </ac:spMkLst>
        </pc:spChg>
        <pc:grpChg chg="del">
          <ac:chgData name="pranavthirupathi636@gmail.com" userId="b9728dbb2d9c0a7f" providerId="LiveId" clId="{D6305AE8-D213-4D3D-858E-051B17FB6894}" dt="2025-04-21T20:32:42.803" v="965" actId="478"/>
          <ac:grpSpMkLst>
            <pc:docMk/>
            <pc:sldMk cId="0" sldId="270"/>
            <ac:grpSpMk id="504" creationId="{00000000-0000-0000-0000-000000000000}"/>
          </ac:grpSpMkLst>
        </pc:grpChg>
        <pc:picChg chg="del">
          <ac:chgData name="pranavthirupathi636@gmail.com" userId="b9728dbb2d9c0a7f" providerId="LiveId" clId="{D6305AE8-D213-4D3D-858E-051B17FB6894}" dt="2025-04-21T20:32:42.803" v="965" actId="478"/>
          <ac:picMkLst>
            <pc:docMk/>
            <pc:sldMk cId="0" sldId="270"/>
            <ac:picMk id="510" creationId="{00000000-0000-0000-0000-000000000000}"/>
          </ac:picMkLst>
        </pc:picChg>
      </pc:sldChg>
      <pc:sldChg chg="del">
        <pc:chgData name="pranavthirupathi636@gmail.com" userId="b9728dbb2d9c0a7f" providerId="LiveId" clId="{D6305AE8-D213-4D3D-858E-051B17FB6894}" dt="2025-04-21T20:34:28.692" v="1038" actId="47"/>
        <pc:sldMkLst>
          <pc:docMk/>
          <pc:sldMk cId="0" sldId="271"/>
        </pc:sldMkLst>
      </pc:sldChg>
      <pc:sldChg chg="del">
        <pc:chgData name="pranavthirupathi636@gmail.com" userId="b9728dbb2d9c0a7f" providerId="LiveId" clId="{D6305AE8-D213-4D3D-858E-051B17FB6894}" dt="2025-04-21T20:34:28.193" v="1037" actId="47"/>
        <pc:sldMkLst>
          <pc:docMk/>
          <pc:sldMk cId="0" sldId="272"/>
        </pc:sldMkLst>
      </pc:sldChg>
      <pc:sldChg chg="del">
        <pc:chgData name="pranavthirupathi636@gmail.com" userId="b9728dbb2d9c0a7f" providerId="LiveId" clId="{D6305AE8-D213-4D3D-858E-051B17FB6894}" dt="2025-04-21T20:34:27.746" v="1036" actId="47"/>
        <pc:sldMkLst>
          <pc:docMk/>
          <pc:sldMk cId="0" sldId="273"/>
        </pc:sldMkLst>
      </pc:sldChg>
      <pc:sldChg chg="del">
        <pc:chgData name="pranavthirupathi636@gmail.com" userId="b9728dbb2d9c0a7f" providerId="LiveId" clId="{D6305AE8-D213-4D3D-858E-051B17FB6894}" dt="2025-04-21T20:34:27.553" v="1035" actId="47"/>
        <pc:sldMkLst>
          <pc:docMk/>
          <pc:sldMk cId="0" sldId="274"/>
        </pc:sldMkLst>
      </pc:sldChg>
      <pc:sldChg chg="del">
        <pc:chgData name="pranavthirupathi636@gmail.com" userId="b9728dbb2d9c0a7f" providerId="LiveId" clId="{D6305AE8-D213-4D3D-858E-051B17FB6894}" dt="2025-04-21T20:34:27.365" v="1034" actId="47"/>
        <pc:sldMkLst>
          <pc:docMk/>
          <pc:sldMk cId="0" sldId="275"/>
        </pc:sldMkLst>
      </pc:sldChg>
      <pc:sldChg chg="del">
        <pc:chgData name="pranavthirupathi636@gmail.com" userId="b9728dbb2d9c0a7f" providerId="LiveId" clId="{D6305AE8-D213-4D3D-858E-051B17FB6894}" dt="2025-04-21T20:34:27.134" v="1033" actId="47"/>
        <pc:sldMkLst>
          <pc:docMk/>
          <pc:sldMk cId="0" sldId="276"/>
        </pc:sldMkLst>
      </pc:sldChg>
      <pc:sldChg chg="del">
        <pc:chgData name="pranavthirupathi636@gmail.com" userId="b9728dbb2d9c0a7f" providerId="LiveId" clId="{D6305AE8-D213-4D3D-858E-051B17FB6894}" dt="2025-04-21T20:34:26.447" v="1032" actId="47"/>
        <pc:sldMkLst>
          <pc:docMk/>
          <pc:sldMk cId="0" sldId="277"/>
        </pc:sldMkLst>
      </pc:sldChg>
      <pc:sldChg chg="del">
        <pc:chgData name="pranavthirupathi636@gmail.com" userId="b9728dbb2d9c0a7f" providerId="LiveId" clId="{D6305AE8-D213-4D3D-858E-051B17FB6894}" dt="2025-04-21T20:34:26.115" v="1031" actId="47"/>
        <pc:sldMkLst>
          <pc:docMk/>
          <pc:sldMk cId="0" sldId="278"/>
        </pc:sldMkLst>
      </pc:sldChg>
      <pc:sldChg chg="del">
        <pc:chgData name="pranavthirupathi636@gmail.com" userId="b9728dbb2d9c0a7f" providerId="LiveId" clId="{D6305AE8-D213-4D3D-858E-051B17FB6894}" dt="2025-04-21T20:34:25.773" v="1030" actId="47"/>
        <pc:sldMkLst>
          <pc:docMk/>
          <pc:sldMk cId="0" sldId="279"/>
        </pc:sldMkLst>
      </pc:sldChg>
      <pc:sldChg chg="del">
        <pc:chgData name="pranavthirupathi636@gmail.com" userId="b9728dbb2d9c0a7f" providerId="LiveId" clId="{D6305AE8-D213-4D3D-858E-051B17FB6894}" dt="2025-04-21T20:34:25.460" v="1029" actId="47"/>
        <pc:sldMkLst>
          <pc:docMk/>
          <pc:sldMk cId="0" sldId="280"/>
        </pc:sldMkLst>
      </pc:sldChg>
      <pc:sldChg chg="del">
        <pc:chgData name="pranavthirupathi636@gmail.com" userId="b9728dbb2d9c0a7f" providerId="LiveId" clId="{D6305AE8-D213-4D3D-858E-051B17FB6894}" dt="2025-04-21T20:34:25.280" v="1028" actId="47"/>
        <pc:sldMkLst>
          <pc:docMk/>
          <pc:sldMk cId="0" sldId="281"/>
        </pc:sldMkLst>
      </pc:sldChg>
      <pc:sldChg chg="del">
        <pc:chgData name="pranavthirupathi636@gmail.com" userId="b9728dbb2d9c0a7f" providerId="LiveId" clId="{D6305AE8-D213-4D3D-858E-051B17FB6894}" dt="2025-04-21T20:34:25.068" v="1027" actId="47"/>
        <pc:sldMkLst>
          <pc:docMk/>
          <pc:sldMk cId="0" sldId="282"/>
        </pc:sldMkLst>
      </pc:sldChg>
      <pc:sldChg chg="del">
        <pc:chgData name="pranavthirupathi636@gmail.com" userId="b9728dbb2d9c0a7f" providerId="LiveId" clId="{D6305AE8-D213-4D3D-858E-051B17FB6894}" dt="2025-04-21T20:34:24.745" v="1026" actId="47"/>
        <pc:sldMkLst>
          <pc:docMk/>
          <pc:sldMk cId="0" sldId="283"/>
        </pc:sldMkLst>
      </pc:sldChg>
      <pc:sldChg chg="del">
        <pc:chgData name="pranavthirupathi636@gmail.com" userId="b9728dbb2d9c0a7f" providerId="LiveId" clId="{D6305AE8-D213-4D3D-858E-051B17FB6894}" dt="2025-04-21T20:34:24.582" v="1025" actId="47"/>
        <pc:sldMkLst>
          <pc:docMk/>
          <pc:sldMk cId="0" sldId="284"/>
        </pc:sldMkLst>
      </pc:sldChg>
      <pc:sldChg chg="del">
        <pc:chgData name="pranavthirupathi636@gmail.com" userId="b9728dbb2d9c0a7f" providerId="LiveId" clId="{D6305AE8-D213-4D3D-858E-051B17FB6894}" dt="2025-04-21T20:34:24.532" v="1024" actId="47"/>
        <pc:sldMkLst>
          <pc:docMk/>
          <pc:sldMk cId="0" sldId="285"/>
        </pc:sldMkLst>
      </pc:sldChg>
      <pc:sldChg chg="del">
        <pc:chgData name="pranavthirupathi636@gmail.com" userId="b9728dbb2d9c0a7f" providerId="LiveId" clId="{D6305AE8-D213-4D3D-858E-051B17FB6894}" dt="2025-04-21T20:34:24.292" v="1023" actId="47"/>
        <pc:sldMkLst>
          <pc:docMk/>
          <pc:sldMk cId="0" sldId="286"/>
        </pc:sldMkLst>
      </pc:sldChg>
      <pc:sldChg chg="del">
        <pc:chgData name="pranavthirupathi636@gmail.com" userId="b9728dbb2d9c0a7f" providerId="LiveId" clId="{D6305AE8-D213-4D3D-858E-051B17FB6894}" dt="2025-04-21T20:34:24.073" v="1022" actId="47"/>
        <pc:sldMkLst>
          <pc:docMk/>
          <pc:sldMk cId="0" sldId="287"/>
        </pc:sldMkLst>
      </pc:sldChg>
      <pc:sldChg chg="del">
        <pc:chgData name="pranavthirupathi636@gmail.com" userId="b9728dbb2d9c0a7f" providerId="LiveId" clId="{D6305AE8-D213-4D3D-858E-051B17FB6894}" dt="2025-04-21T20:34:23.908" v="1021" actId="47"/>
        <pc:sldMkLst>
          <pc:docMk/>
          <pc:sldMk cId="0" sldId="288"/>
        </pc:sldMkLst>
      </pc:sldChg>
      <pc:sldChg chg="del">
        <pc:chgData name="pranavthirupathi636@gmail.com" userId="b9728dbb2d9c0a7f" providerId="LiveId" clId="{D6305AE8-D213-4D3D-858E-051B17FB6894}" dt="2025-04-21T20:34:23.692" v="1020" actId="47"/>
        <pc:sldMkLst>
          <pc:docMk/>
          <pc:sldMk cId="0" sldId="289"/>
        </pc:sldMkLst>
      </pc:sldChg>
      <pc:sldChg chg="del">
        <pc:chgData name="pranavthirupathi636@gmail.com" userId="b9728dbb2d9c0a7f" providerId="LiveId" clId="{D6305AE8-D213-4D3D-858E-051B17FB6894}" dt="2025-04-21T20:34:23.441" v="1019" actId="47"/>
        <pc:sldMkLst>
          <pc:docMk/>
          <pc:sldMk cId="0" sldId="290"/>
        </pc:sldMkLst>
      </pc:sldChg>
      <pc:sldChg chg="del">
        <pc:chgData name="pranavthirupathi636@gmail.com" userId="b9728dbb2d9c0a7f" providerId="LiveId" clId="{D6305AE8-D213-4D3D-858E-051B17FB6894}" dt="2025-04-21T20:34:23.256" v="1018" actId="47"/>
        <pc:sldMkLst>
          <pc:docMk/>
          <pc:sldMk cId="0" sldId="291"/>
        </pc:sldMkLst>
      </pc:sldChg>
      <pc:sldChg chg="del">
        <pc:chgData name="pranavthirupathi636@gmail.com" userId="b9728dbb2d9c0a7f" providerId="LiveId" clId="{D6305AE8-D213-4D3D-858E-051B17FB6894}" dt="2025-04-21T20:34:23.133" v="1017" actId="47"/>
        <pc:sldMkLst>
          <pc:docMk/>
          <pc:sldMk cId="0" sldId="292"/>
        </pc:sldMkLst>
      </pc:sldChg>
      <pc:sldChg chg="del">
        <pc:chgData name="pranavthirupathi636@gmail.com" userId="b9728dbb2d9c0a7f" providerId="LiveId" clId="{D6305AE8-D213-4D3D-858E-051B17FB6894}" dt="2025-04-21T20:34:22.963" v="1016" actId="47"/>
        <pc:sldMkLst>
          <pc:docMk/>
          <pc:sldMk cId="0" sldId="293"/>
        </pc:sldMkLst>
      </pc:sldChg>
      <pc:sldChg chg="del">
        <pc:chgData name="pranavthirupathi636@gmail.com" userId="b9728dbb2d9c0a7f" providerId="LiveId" clId="{D6305AE8-D213-4D3D-858E-051B17FB6894}" dt="2025-04-21T20:34:22.822" v="1015" actId="47"/>
        <pc:sldMkLst>
          <pc:docMk/>
          <pc:sldMk cId="0" sldId="294"/>
        </pc:sldMkLst>
      </pc:sldChg>
      <pc:sldChg chg="del">
        <pc:chgData name="pranavthirupathi636@gmail.com" userId="b9728dbb2d9c0a7f" providerId="LiveId" clId="{D6305AE8-D213-4D3D-858E-051B17FB6894}" dt="2025-04-21T20:34:22.617" v="1014" actId="47"/>
        <pc:sldMkLst>
          <pc:docMk/>
          <pc:sldMk cId="0" sldId="295"/>
        </pc:sldMkLst>
      </pc:sldChg>
      <pc:sldChg chg="del">
        <pc:chgData name="pranavthirupathi636@gmail.com" userId="b9728dbb2d9c0a7f" providerId="LiveId" clId="{D6305AE8-D213-4D3D-858E-051B17FB6894}" dt="2025-04-21T20:34:22.124" v="1012" actId="47"/>
        <pc:sldMkLst>
          <pc:docMk/>
          <pc:sldMk cId="0" sldId="296"/>
        </pc:sldMkLst>
      </pc:sldChg>
      <pc:sldChg chg="del ord modNotes">
        <pc:chgData name="pranavthirupathi636@gmail.com" userId="b9728dbb2d9c0a7f" providerId="LiveId" clId="{D6305AE8-D213-4D3D-858E-051B17FB6894}" dt="2025-04-21T20:34:22.392" v="1013" actId="47"/>
        <pc:sldMkLst>
          <pc:docMk/>
          <pc:sldMk cId="0" sldId="297"/>
        </pc:sldMkLst>
      </pc:sldChg>
      <pc:sldChg chg="addSp modSp add mod modTransition">
        <pc:chgData name="pranavthirupathi636@gmail.com" userId="b9728dbb2d9c0a7f" providerId="LiveId" clId="{D6305AE8-D213-4D3D-858E-051B17FB6894}" dt="2025-04-22T09:26:05.373" v="1802"/>
        <pc:sldMkLst>
          <pc:docMk/>
          <pc:sldMk cId="1373608633" sldId="298"/>
        </pc:sldMkLst>
        <pc:spChg chg="mod">
          <ac:chgData name="pranavthirupathi636@gmail.com" userId="b9728dbb2d9c0a7f" providerId="LiveId" clId="{D6305AE8-D213-4D3D-858E-051B17FB6894}" dt="2025-04-21T18:41:08.835" v="144" actId="1076"/>
          <ac:spMkLst>
            <pc:docMk/>
            <pc:sldMk cId="1373608633" sldId="298"/>
            <ac:spMk id="445" creationId="{DA904AEB-DCFA-A28A-4B44-612644306B81}"/>
          </ac:spMkLst>
        </pc:spChg>
        <pc:picChg chg="add mod">
          <ac:chgData name="pranavthirupathi636@gmail.com" userId="b9728dbb2d9c0a7f" providerId="LiveId" clId="{D6305AE8-D213-4D3D-858E-051B17FB6894}" dt="2025-04-21T18:40:22.334" v="141" actId="1076"/>
          <ac:picMkLst>
            <pc:docMk/>
            <pc:sldMk cId="1373608633" sldId="298"/>
            <ac:picMk id="2" creationId="{2BCD4542-907C-A8EE-CE44-E2B4C7A53432}"/>
          </ac:picMkLst>
        </pc:picChg>
      </pc:sldChg>
      <pc:sldChg chg="modSp add mod ord modTransition">
        <pc:chgData name="pranavthirupathi636@gmail.com" userId="b9728dbb2d9c0a7f" providerId="LiveId" clId="{D6305AE8-D213-4D3D-858E-051B17FB6894}" dt="2025-04-22T09:26:05.373" v="1802"/>
        <pc:sldMkLst>
          <pc:docMk/>
          <pc:sldMk cId="145703981" sldId="299"/>
        </pc:sldMkLst>
        <pc:spChg chg="mod">
          <ac:chgData name="pranavthirupathi636@gmail.com" userId="b9728dbb2d9c0a7f" providerId="LiveId" clId="{D6305AE8-D213-4D3D-858E-051B17FB6894}" dt="2025-04-21T19:57:07.555" v="690" actId="20577"/>
          <ac:spMkLst>
            <pc:docMk/>
            <pc:sldMk cId="145703981" sldId="299"/>
            <ac:spMk id="444" creationId="{FA870510-5AAF-A98A-C56A-82CCBF431960}"/>
          </ac:spMkLst>
        </pc:spChg>
        <pc:spChg chg="mod">
          <ac:chgData name="pranavthirupathi636@gmail.com" userId="b9728dbb2d9c0a7f" providerId="LiveId" clId="{D6305AE8-D213-4D3D-858E-051B17FB6894}" dt="2025-04-21T20:41:31.157" v="1311" actId="20577"/>
          <ac:spMkLst>
            <pc:docMk/>
            <pc:sldMk cId="145703981" sldId="299"/>
            <ac:spMk id="445" creationId="{038F5591-3D47-5D3D-E108-1192346BDF0C}"/>
          </ac:spMkLst>
        </pc:spChg>
      </pc:sldChg>
      <pc:sldChg chg="modSp add mod modTransition">
        <pc:chgData name="pranavthirupathi636@gmail.com" userId="b9728dbb2d9c0a7f" providerId="LiveId" clId="{D6305AE8-D213-4D3D-858E-051B17FB6894}" dt="2025-04-22T09:26:05.373" v="1802"/>
        <pc:sldMkLst>
          <pc:docMk/>
          <pc:sldMk cId="3014717552" sldId="300"/>
        </pc:sldMkLst>
        <pc:spChg chg="mod">
          <ac:chgData name="pranavthirupathi636@gmail.com" userId="b9728dbb2d9c0a7f" providerId="LiveId" clId="{D6305AE8-D213-4D3D-858E-051B17FB6894}" dt="2025-04-21T19:57:18.398" v="691"/>
          <ac:spMkLst>
            <pc:docMk/>
            <pc:sldMk cId="3014717552" sldId="300"/>
            <ac:spMk id="444" creationId="{7B7C4E5F-5172-8193-5B75-8F0FA3B917A0}"/>
          </ac:spMkLst>
        </pc:spChg>
        <pc:spChg chg="mod">
          <ac:chgData name="pranavthirupathi636@gmail.com" userId="b9728dbb2d9c0a7f" providerId="LiveId" clId="{D6305AE8-D213-4D3D-858E-051B17FB6894}" dt="2025-04-22T09:25:17.364" v="1792" actId="1076"/>
          <ac:spMkLst>
            <pc:docMk/>
            <pc:sldMk cId="3014717552" sldId="300"/>
            <ac:spMk id="445" creationId="{2427CF80-2098-4E60-AF1A-D30D68C1318B}"/>
          </ac:spMkLst>
        </pc:spChg>
      </pc:sldChg>
      <pc:sldChg chg="modSp add del mod">
        <pc:chgData name="pranavthirupathi636@gmail.com" userId="b9728dbb2d9c0a7f" providerId="LiveId" clId="{D6305AE8-D213-4D3D-858E-051B17FB6894}" dt="2025-04-22T08:25:50.480" v="1334" actId="47"/>
        <pc:sldMkLst>
          <pc:docMk/>
          <pc:sldMk cId="3998668749" sldId="301"/>
        </pc:sldMkLst>
        <pc:spChg chg="mod">
          <ac:chgData name="pranavthirupathi636@gmail.com" userId="b9728dbb2d9c0a7f" providerId="LiveId" clId="{D6305AE8-D213-4D3D-858E-051B17FB6894}" dt="2025-04-21T19:57:23.294" v="692"/>
          <ac:spMkLst>
            <pc:docMk/>
            <pc:sldMk cId="3998668749" sldId="301"/>
            <ac:spMk id="444" creationId="{1BC16C26-6E29-0363-3D58-7EE9A3B52429}"/>
          </ac:spMkLst>
        </pc:spChg>
        <pc:spChg chg="mod">
          <ac:chgData name="pranavthirupathi636@gmail.com" userId="b9728dbb2d9c0a7f" providerId="LiveId" clId="{D6305AE8-D213-4D3D-858E-051B17FB6894}" dt="2025-04-21T20:43:39.274" v="1321" actId="14100"/>
          <ac:spMkLst>
            <pc:docMk/>
            <pc:sldMk cId="3998668749" sldId="301"/>
            <ac:spMk id="445" creationId="{B58CD006-CB3F-36BA-4903-04D78505D9F1}"/>
          </ac:spMkLst>
        </pc:spChg>
      </pc:sldChg>
      <pc:sldChg chg="addSp delSp modSp add mod ord modTransition modAnim">
        <pc:chgData name="pranavthirupathi636@gmail.com" userId="b9728dbb2d9c0a7f" providerId="LiveId" clId="{D6305AE8-D213-4D3D-858E-051B17FB6894}" dt="2025-04-22T09:26:05.373" v="1802"/>
        <pc:sldMkLst>
          <pc:docMk/>
          <pc:sldMk cId="2760871981" sldId="302"/>
        </pc:sldMkLst>
        <pc:spChg chg="add mod">
          <ac:chgData name="pranavthirupathi636@gmail.com" userId="b9728dbb2d9c0a7f" providerId="LiveId" clId="{D6305AE8-D213-4D3D-858E-051B17FB6894}" dt="2025-04-21T19:37:04.798" v="469" actId="20577"/>
          <ac:spMkLst>
            <pc:docMk/>
            <pc:sldMk cId="2760871981" sldId="302"/>
            <ac:spMk id="4" creationId="{406B870C-46A3-3121-EB34-6CF3BDAF16A1}"/>
          </ac:spMkLst>
        </pc:spChg>
        <pc:spChg chg="add mod">
          <ac:chgData name="pranavthirupathi636@gmail.com" userId="b9728dbb2d9c0a7f" providerId="LiveId" clId="{D6305AE8-D213-4D3D-858E-051B17FB6894}" dt="2025-04-21T19:37:54.672" v="480" actId="1076"/>
          <ac:spMkLst>
            <pc:docMk/>
            <pc:sldMk cId="2760871981" sldId="302"/>
            <ac:spMk id="5" creationId="{DC204898-530E-96A1-FA9D-D0ACEE9C3217}"/>
          </ac:spMkLst>
        </pc:spChg>
        <pc:spChg chg="mod">
          <ac:chgData name="pranavthirupathi636@gmail.com" userId="b9728dbb2d9c0a7f" providerId="LiveId" clId="{D6305AE8-D213-4D3D-858E-051B17FB6894}" dt="2025-04-22T08:25:13.180" v="1329" actId="20577"/>
          <ac:spMkLst>
            <pc:docMk/>
            <pc:sldMk cId="2760871981" sldId="302"/>
            <ac:spMk id="444" creationId="{0E3360BF-D154-85C8-FC3B-67E0B3352CDA}"/>
          </ac:spMkLst>
        </pc:spChg>
        <pc:spChg chg="del mod">
          <ac:chgData name="pranavthirupathi636@gmail.com" userId="b9728dbb2d9c0a7f" providerId="LiveId" clId="{D6305AE8-D213-4D3D-858E-051B17FB6894}" dt="2025-04-21T19:34:56.478" v="445" actId="478"/>
          <ac:spMkLst>
            <pc:docMk/>
            <pc:sldMk cId="2760871981" sldId="302"/>
            <ac:spMk id="445" creationId="{94E7A760-8C09-B99B-8B20-11B59E5D01FC}"/>
          </ac:spMkLst>
        </pc:spChg>
        <pc:picChg chg="add mod">
          <ac:chgData name="pranavthirupathi636@gmail.com" userId="b9728dbb2d9c0a7f" providerId="LiveId" clId="{D6305AE8-D213-4D3D-858E-051B17FB6894}" dt="2025-04-21T19:35:16.710" v="452" actId="1076"/>
          <ac:picMkLst>
            <pc:docMk/>
            <pc:sldMk cId="2760871981" sldId="302"/>
            <ac:picMk id="2" creationId="{F94EF745-018C-D3C3-B0B4-8D4185F1FF74}"/>
          </ac:picMkLst>
        </pc:picChg>
        <pc:picChg chg="add mod">
          <ac:chgData name="pranavthirupathi636@gmail.com" userId="b9728dbb2d9c0a7f" providerId="LiveId" clId="{D6305AE8-D213-4D3D-858E-051B17FB6894}" dt="2025-04-21T19:35:26.989" v="455" actId="1076"/>
          <ac:picMkLst>
            <pc:docMk/>
            <pc:sldMk cId="2760871981" sldId="302"/>
            <ac:picMk id="3" creationId="{9C494F5B-E51D-1D8E-AF2D-39B964007F38}"/>
          </ac:picMkLst>
        </pc:picChg>
      </pc:sldChg>
      <pc:sldChg chg="addSp delSp modSp add del mod modTransition">
        <pc:chgData name="pranavthirupathi636@gmail.com" userId="b9728dbb2d9c0a7f" providerId="LiveId" clId="{D6305AE8-D213-4D3D-858E-051B17FB6894}" dt="2025-04-22T09:31:45.738" v="1849" actId="5793"/>
        <pc:sldMkLst>
          <pc:docMk/>
          <pc:sldMk cId="424912173" sldId="303"/>
        </pc:sldMkLst>
        <pc:spChg chg="add mod">
          <ac:chgData name="pranavthirupathi636@gmail.com" userId="b9728dbb2d9c0a7f" providerId="LiveId" clId="{D6305AE8-D213-4D3D-858E-051B17FB6894}" dt="2025-04-22T09:30:22.624" v="1831" actId="20577"/>
          <ac:spMkLst>
            <pc:docMk/>
            <pc:sldMk cId="424912173" sldId="303"/>
            <ac:spMk id="2" creationId="{EF1F7515-9CCC-790A-316F-2EB4C03D501D}"/>
          </ac:spMkLst>
        </pc:spChg>
        <pc:spChg chg="add mod">
          <ac:chgData name="pranavthirupathi636@gmail.com" userId="b9728dbb2d9c0a7f" providerId="LiveId" clId="{D6305AE8-D213-4D3D-858E-051B17FB6894}" dt="2025-04-22T09:28:37.459" v="1807"/>
          <ac:spMkLst>
            <pc:docMk/>
            <pc:sldMk cId="424912173" sldId="303"/>
            <ac:spMk id="4" creationId="{7A146A70-548F-95D5-4610-03AB8359C631}"/>
          </ac:spMkLst>
        </pc:spChg>
        <pc:spChg chg="add">
          <ac:chgData name="pranavthirupathi636@gmail.com" userId="b9728dbb2d9c0a7f" providerId="LiveId" clId="{D6305AE8-D213-4D3D-858E-051B17FB6894}" dt="2025-04-21T20:09:38.255" v="765"/>
          <ac:spMkLst>
            <pc:docMk/>
            <pc:sldMk cId="424912173" sldId="303"/>
            <ac:spMk id="4" creationId="{CD0A867D-5116-B83D-27CE-DF626B9C8404}"/>
          </ac:spMkLst>
        </pc:spChg>
        <pc:spChg chg="add mod">
          <ac:chgData name="pranavthirupathi636@gmail.com" userId="b9728dbb2d9c0a7f" providerId="LiveId" clId="{D6305AE8-D213-4D3D-858E-051B17FB6894}" dt="2025-04-21T20:09:47.257" v="768"/>
          <ac:spMkLst>
            <pc:docMk/>
            <pc:sldMk cId="424912173" sldId="303"/>
            <ac:spMk id="5" creationId="{289F58B2-DB42-F1A2-ECC0-22B6699FF628}"/>
          </ac:spMkLst>
        </pc:spChg>
        <pc:spChg chg="add">
          <ac:chgData name="pranavthirupathi636@gmail.com" userId="b9728dbb2d9c0a7f" providerId="LiveId" clId="{D6305AE8-D213-4D3D-858E-051B17FB6894}" dt="2025-04-21T20:09:50.539" v="771"/>
          <ac:spMkLst>
            <pc:docMk/>
            <pc:sldMk cId="424912173" sldId="303"/>
            <ac:spMk id="6" creationId="{83EE62E7-A349-B81B-C7E2-F0D4E1A4982B}"/>
          </ac:spMkLst>
        </pc:spChg>
        <pc:spChg chg="add mod">
          <ac:chgData name="pranavthirupathi636@gmail.com" userId="b9728dbb2d9c0a7f" providerId="LiveId" clId="{D6305AE8-D213-4D3D-858E-051B17FB6894}" dt="2025-04-22T09:31:45.738" v="1849" actId="5793"/>
          <ac:spMkLst>
            <pc:docMk/>
            <pc:sldMk cId="424912173" sldId="303"/>
            <ac:spMk id="7" creationId="{ADA94AEB-A9F2-38B0-BE49-E5DC749474FC}"/>
          </ac:spMkLst>
        </pc:spChg>
        <pc:spChg chg="mod">
          <ac:chgData name="pranavthirupathi636@gmail.com" userId="b9728dbb2d9c0a7f" providerId="LiveId" clId="{D6305AE8-D213-4D3D-858E-051B17FB6894}" dt="2025-04-21T20:10:27.064" v="779" actId="1076"/>
          <ac:spMkLst>
            <pc:docMk/>
            <pc:sldMk cId="424912173" sldId="303"/>
            <ac:spMk id="444" creationId="{5E4E68DD-8FC2-3D7F-8A7C-E0ADBD1817CF}"/>
          </ac:spMkLst>
        </pc:spChg>
        <pc:spChg chg="add del mod">
          <ac:chgData name="pranavthirupathi636@gmail.com" userId="b9728dbb2d9c0a7f" providerId="LiveId" clId="{D6305AE8-D213-4D3D-858E-051B17FB6894}" dt="2025-04-21T20:09:55.784" v="775"/>
          <ac:spMkLst>
            <pc:docMk/>
            <pc:sldMk cId="424912173" sldId="303"/>
            <ac:spMk id="445" creationId="{8E193752-9853-7E18-636A-3F5BF48C03A3}"/>
          </ac:spMkLst>
        </pc:spChg>
        <pc:picChg chg="add mod">
          <ac:chgData name="pranavthirupathi636@gmail.com" userId="b9728dbb2d9c0a7f" providerId="LiveId" clId="{D6305AE8-D213-4D3D-858E-051B17FB6894}" dt="2025-04-21T20:21:26.964" v="888" actId="14100"/>
          <ac:picMkLst>
            <pc:docMk/>
            <pc:sldMk cId="424912173" sldId="303"/>
            <ac:picMk id="3" creationId="{1333A566-582E-738F-AC49-1E3D1B13E03D}"/>
          </ac:picMkLst>
        </pc:picChg>
      </pc:sldChg>
      <pc:sldChg chg="delSp modSp add mod ord modTransition">
        <pc:chgData name="pranavthirupathi636@gmail.com" userId="b9728dbb2d9c0a7f" providerId="LiveId" clId="{D6305AE8-D213-4D3D-858E-051B17FB6894}" dt="2025-04-22T09:32:08.574" v="1853" actId="20577"/>
        <pc:sldMkLst>
          <pc:docMk/>
          <pc:sldMk cId="462921660" sldId="304"/>
        </pc:sldMkLst>
        <pc:spChg chg="mod">
          <ac:chgData name="pranavthirupathi636@gmail.com" userId="b9728dbb2d9c0a7f" providerId="LiveId" clId="{D6305AE8-D213-4D3D-858E-051B17FB6894}" dt="2025-04-21T20:15:57.162" v="871" actId="1076"/>
          <ac:spMkLst>
            <pc:docMk/>
            <pc:sldMk cId="462921660" sldId="304"/>
            <ac:spMk id="444" creationId="{91FF4E45-D43B-7333-464A-3E9F2D51BC79}"/>
          </ac:spMkLst>
        </pc:spChg>
        <pc:spChg chg="mod">
          <ac:chgData name="pranavthirupathi636@gmail.com" userId="b9728dbb2d9c0a7f" providerId="LiveId" clId="{D6305AE8-D213-4D3D-858E-051B17FB6894}" dt="2025-04-22T09:32:08.574" v="1853" actId="20577"/>
          <ac:spMkLst>
            <pc:docMk/>
            <pc:sldMk cId="462921660" sldId="304"/>
            <ac:spMk id="445" creationId="{A54C2A4D-CF47-4D79-0F66-089F872A03CB}"/>
          </ac:spMkLst>
        </pc:spChg>
        <pc:picChg chg="del">
          <ac:chgData name="pranavthirupathi636@gmail.com" userId="b9728dbb2d9c0a7f" providerId="LiveId" clId="{D6305AE8-D213-4D3D-858E-051B17FB6894}" dt="2025-04-21T20:11:34.274" v="790" actId="478"/>
          <ac:picMkLst>
            <pc:docMk/>
            <pc:sldMk cId="462921660" sldId="304"/>
            <ac:picMk id="3" creationId="{E439F4C1-6F31-CECF-98FD-058AEA8D582C}"/>
          </ac:picMkLst>
        </pc:picChg>
      </pc:sldChg>
      <pc:sldChg chg="add del">
        <pc:chgData name="pranavthirupathi636@gmail.com" userId="b9728dbb2d9c0a7f" providerId="LiveId" clId="{D6305AE8-D213-4D3D-858E-051B17FB6894}" dt="2025-04-21T20:02:25.913" v="745" actId="47"/>
        <pc:sldMkLst>
          <pc:docMk/>
          <pc:sldMk cId="2389831865" sldId="304"/>
        </pc:sldMkLst>
      </pc:sldChg>
      <pc:sldChg chg="modSp add del mod">
        <pc:chgData name="pranavthirupathi636@gmail.com" userId="b9728dbb2d9c0a7f" providerId="LiveId" clId="{D6305AE8-D213-4D3D-858E-051B17FB6894}" dt="2025-04-21T20:02:27.738" v="746" actId="47"/>
        <pc:sldMkLst>
          <pc:docMk/>
          <pc:sldMk cId="1856104292" sldId="305"/>
        </pc:sldMkLst>
        <pc:spChg chg="mod">
          <ac:chgData name="pranavthirupathi636@gmail.com" userId="b9728dbb2d9c0a7f" providerId="LiveId" clId="{D6305AE8-D213-4D3D-858E-051B17FB6894}" dt="2025-04-21T20:02:13.969" v="744" actId="14100"/>
          <ac:spMkLst>
            <pc:docMk/>
            <pc:sldMk cId="1856104292" sldId="305"/>
            <ac:spMk id="445" creationId="{E92BC201-8F7C-CC63-FE38-4798DFCA0D36}"/>
          </ac:spMkLst>
        </pc:spChg>
      </pc:sldChg>
      <pc:sldChg chg="add del">
        <pc:chgData name="pranavthirupathi636@gmail.com" userId="b9728dbb2d9c0a7f" providerId="LiveId" clId="{D6305AE8-D213-4D3D-858E-051B17FB6894}" dt="2025-04-21T20:14:44.124" v="866" actId="47"/>
        <pc:sldMkLst>
          <pc:docMk/>
          <pc:sldMk cId="2857026259" sldId="305"/>
        </pc:sldMkLst>
      </pc:sldChg>
      <pc:sldChg chg="add del">
        <pc:chgData name="pranavthirupathi636@gmail.com" userId="b9728dbb2d9c0a7f" providerId="LiveId" clId="{D6305AE8-D213-4D3D-858E-051B17FB6894}" dt="2025-04-21T20:16:07.086" v="873" actId="47"/>
        <pc:sldMkLst>
          <pc:docMk/>
          <pc:sldMk cId="962934350" sldId="306"/>
        </pc:sldMkLst>
      </pc:sldChg>
      <pc:sldChg chg="add del">
        <pc:chgData name="pranavthirupathi636@gmail.com" userId="b9728dbb2d9c0a7f" providerId="LiveId" clId="{D6305AE8-D213-4D3D-858E-051B17FB6894}" dt="2025-04-21T20:14:36.881" v="865" actId="47"/>
        <pc:sldMkLst>
          <pc:docMk/>
          <pc:sldMk cId="64282" sldId="307"/>
        </pc:sldMkLst>
      </pc:sldChg>
      <pc:sldChg chg="addSp delSp modSp add mod modTransition">
        <pc:chgData name="pranavthirupathi636@gmail.com" userId="b9728dbb2d9c0a7f" providerId="LiveId" clId="{D6305AE8-D213-4D3D-858E-051B17FB6894}" dt="2025-04-22T09:32:35.263" v="1857" actId="20577"/>
        <pc:sldMkLst>
          <pc:docMk/>
          <pc:sldMk cId="4190211125" sldId="307"/>
        </pc:sldMkLst>
        <pc:spChg chg="add mod">
          <ac:chgData name="pranavthirupathi636@gmail.com" userId="b9728dbb2d9c0a7f" providerId="LiveId" clId="{D6305AE8-D213-4D3D-858E-051B17FB6894}" dt="2025-04-22T09:32:35.263" v="1857" actId="20577"/>
          <ac:spMkLst>
            <pc:docMk/>
            <pc:sldMk cId="4190211125" sldId="307"/>
            <ac:spMk id="2" creationId="{7D0C5CB8-0626-E5D0-77F5-31A43D75A4BB}"/>
          </ac:spMkLst>
        </pc:spChg>
        <pc:spChg chg="mod">
          <ac:chgData name="pranavthirupathi636@gmail.com" userId="b9728dbb2d9c0a7f" providerId="LiveId" clId="{D6305AE8-D213-4D3D-858E-051B17FB6894}" dt="2025-04-21T20:35:24.744" v="1046" actId="1076"/>
          <ac:spMkLst>
            <pc:docMk/>
            <pc:sldMk cId="4190211125" sldId="307"/>
            <ac:spMk id="444" creationId="{2DABE449-569D-D0C4-6290-9A79FF84C724}"/>
          </ac:spMkLst>
        </pc:spChg>
        <pc:spChg chg="del mod">
          <ac:chgData name="pranavthirupathi636@gmail.com" userId="b9728dbb2d9c0a7f" providerId="LiveId" clId="{D6305AE8-D213-4D3D-858E-051B17FB6894}" dt="2025-04-21T20:16:31.505" v="875"/>
          <ac:spMkLst>
            <pc:docMk/>
            <pc:sldMk cId="4190211125" sldId="307"/>
            <ac:spMk id="445" creationId="{3EF8EC7E-EB1D-ACF9-55C6-165186560FE5}"/>
          </ac:spMkLst>
        </pc:spChg>
      </pc:sldChg>
      <pc:sldChg chg="addSp delSp modSp add mod ord modTransition">
        <pc:chgData name="pranavthirupathi636@gmail.com" userId="b9728dbb2d9c0a7f" providerId="LiveId" clId="{D6305AE8-D213-4D3D-858E-051B17FB6894}" dt="2025-04-22T09:26:05.373" v="1802"/>
        <pc:sldMkLst>
          <pc:docMk/>
          <pc:sldMk cId="883303490" sldId="308"/>
        </pc:sldMkLst>
        <pc:spChg chg="mod">
          <ac:chgData name="pranavthirupathi636@gmail.com" userId="b9728dbb2d9c0a7f" providerId="LiveId" clId="{D6305AE8-D213-4D3D-858E-051B17FB6894}" dt="2025-04-21T20:25:45.494" v="943" actId="1076"/>
          <ac:spMkLst>
            <pc:docMk/>
            <pc:sldMk cId="883303490" sldId="308"/>
            <ac:spMk id="9" creationId="{46D392D1-F15A-7557-CD47-21ACCC15CAE5}"/>
          </ac:spMkLst>
        </pc:spChg>
        <pc:spChg chg="mod">
          <ac:chgData name="pranavthirupathi636@gmail.com" userId="b9728dbb2d9c0a7f" providerId="LiveId" clId="{D6305AE8-D213-4D3D-858E-051B17FB6894}" dt="2025-04-21T20:25:59.696" v="944" actId="1076"/>
          <ac:spMkLst>
            <pc:docMk/>
            <pc:sldMk cId="883303490" sldId="308"/>
            <ac:spMk id="403" creationId="{01C10681-5202-8926-BCE6-49B13CEEC45B}"/>
          </ac:spMkLst>
        </pc:spChg>
        <pc:graphicFrameChg chg="del">
          <ac:chgData name="pranavthirupathi636@gmail.com" userId="b9728dbb2d9c0a7f" providerId="LiveId" clId="{D6305AE8-D213-4D3D-858E-051B17FB6894}" dt="2025-04-21T20:22:23.406" v="908" actId="478"/>
          <ac:graphicFrameMkLst>
            <pc:docMk/>
            <pc:sldMk cId="883303490" sldId="308"/>
            <ac:graphicFrameMk id="14" creationId="{F46E0AFC-266B-2613-3BF2-9F2230C20C22}"/>
          </ac:graphicFrameMkLst>
        </pc:graphicFrameChg>
        <pc:picChg chg="add mod modCrop">
          <ac:chgData name="pranavthirupathi636@gmail.com" userId="b9728dbb2d9c0a7f" providerId="LiveId" clId="{D6305AE8-D213-4D3D-858E-051B17FB6894}" dt="2025-04-21T20:25:40.566" v="942" actId="1076"/>
          <ac:picMkLst>
            <pc:docMk/>
            <pc:sldMk cId="883303490" sldId="308"/>
            <ac:picMk id="3" creationId="{0C4C772E-CC8A-5BEF-7FFD-A28F705FE78E}"/>
          </ac:picMkLst>
        </pc:picChg>
      </pc:sldChg>
      <pc:sldChg chg="addSp delSp modSp add mod modTransition">
        <pc:chgData name="pranavthirupathi636@gmail.com" userId="b9728dbb2d9c0a7f" providerId="LiveId" clId="{D6305AE8-D213-4D3D-858E-051B17FB6894}" dt="2025-04-22T09:26:05.373" v="1802"/>
        <pc:sldMkLst>
          <pc:docMk/>
          <pc:sldMk cId="658015836" sldId="309"/>
        </pc:sldMkLst>
        <pc:spChg chg="mod">
          <ac:chgData name="pranavthirupathi636@gmail.com" userId="b9728dbb2d9c0a7f" providerId="LiveId" clId="{D6305AE8-D213-4D3D-858E-051B17FB6894}" dt="2025-04-21T20:35:50.059" v="1091" actId="20577"/>
          <ac:spMkLst>
            <pc:docMk/>
            <pc:sldMk cId="658015836" sldId="309"/>
            <ac:spMk id="9" creationId="{C2FCE15F-3466-D0C1-38A8-3093670D5F93}"/>
          </ac:spMkLst>
        </pc:spChg>
        <pc:picChg chg="del">
          <ac:chgData name="pranavthirupathi636@gmail.com" userId="b9728dbb2d9c0a7f" providerId="LiveId" clId="{D6305AE8-D213-4D3D-858E-051B17FB6894}" dt="2025-04-21T20:26:27.165" v="946" actId="478"/>
          <ac:picMkLst>
            <pc:docMk/>
            <pc:sldMk cId="658015836" sldId="309"/>
            <ac:picMk id="3" creationId="{E99728EF-4512-A192-C309-BB23511F3E97}"/>
          </ac:picMkLst>
        </pc:picChg>
        <pc:picChg chg="add mod">
          <ac:chgData name="pranavthirupathi636@gmail.com" userId="b9728dbb2d9c0a7f" providerId="LiveId" clId="{D6305AE8-D213-4D3D-858E-051B17FB6894}" dt="2025-04-21T20:28:03.014" v="962" actId="14100"/>
          <ac:picMkLst>
            <pc:docMk/>
            <pc:sldMk cId="658015836" sldId="309"/>
            <ac:picMk id="4" creationId="{F93CFCD7-2A07-9508-2CDB-C67BACBB6489}"/>
          </ac:picMkLst>
        </pc:picChg>
      </pc:sldChg>
      <pc:sldChg chg="addSp modSp add mod ord modTransition">
        <pc:chgData name="pranavthirupathi636@gmail.com" userId="b9728dbb2d9c0a7f" providerId="LiveId" clId="{D6305AE8-D213-4D3D-858E-051B17FB6894}" dt="2025-04-22T09:26:05.373" v="1802"/>
        <pc:sldMkLst>
          <pc:docMk/>
          <pc:sldMk cId="1525300671" sldId="310"/>
        </pc:sldMkLst>
        <pc:spChg chg="add">
          <ac:chgData name="pranavthirupathi636@gmail.com" userId="b9728dbb2d9c0a7f" providerId="LiveId" clId="{D6305AE8-D213-4D3D-858E-051B17FB6894}" dt="2025-04-22T08:28:29.791" v="1382"/>
          <ac:spMkLst>
            <pc:docMk/>
            <pc:sldMk cId="1525300671" sldId="310"/>
            <ac:spMk id="2" creationId="{F8C3209A-3F51-EAB8-9F65-D13EBA2B549B}"/>
          </ac:spMkLst>
        </pc:spChg>
        <pc:spChg chg="add mod">
          <ac:chgData name="pranavthirupathi636@gmail.com" userId="b9728dbb2d9c0a7f" providerId="LiveId" clId="{D6305AE8-D213-4D3D-858E-051B17FB6894}" dt="2025-04-22T08:28:58.592" v="1386" actId="1076"/>
          <ac:spMkLst>
            <pc:docMk/>
            <pc:sldMk cId="1525300671" sldId="310"/>
            <ac:spMk id="3" creationId="{AA34D01A-1D37-2127-341E-8F74561BE94C}"/>
          </ac:spMkLst>
        </pc:spChg>
        <pc:spChg chg="add">
          <ac:chgData name="pranavthirupathi636@gmail.com" userId="b9728dbb2d9c0a7f" providerId="LiveId" clId="{D6305AE8-D213-4D3D-858E-051B17FB6894}" dt="2025-04-22T08:29:56.670" v="1389"/>
          <ac:spMkLst>
            <pc:docMk/>
            <pc:sldMk cId="1525300671" sldId="310"/>
            <ac:spMk id="4" creationId="{CFBD30A1-2DE0-5AFE-6760-154E1B2DDB49}"/>
          </ac:spMkLst>
        </pc:spChg>
        <pc:spChg chg="add mod">
          <ac:chgData name="pranavthirupathi636@gmail.com" userId="b9728dbb2d9c0a7f" providerId="LiveId" clId="{D6305AE8-D213-4D3D-858E-051B17FB6894}" dt="2025-04-22T08:31:30.730" v="1427" actId="1036"/>
          <ac:spMkLst>
            <pc:docMk/>
            <pc:sldMk cId="1525300671" sldId="310"/>
            <ac:spMk id="5" creationId="{8B395CDD-97C3-5176-032B-BDA6150ED994}"/>
          </ac:spMkLst>
        </pc:spChg>
        <pc:spChg chg="add">
          <ac:chgData name="pranavthirupathi636@gmail.com" userId="b9728dbb2d9c0a7f" providerId="LiveId" clId="{D6305AE8-D213-4D3D-858E-051B17FB6894}" dt="2025-04-22T08:33:50.940" v="1457"/>
          <ac:spMkLst>
            <pc:docMk/>
            <pc:sldMk cId="1525300671" sldId="310"/>
            <ac:spMk id="6" creationId="{6E9467B1-3EAD-6E85-CAE6-8A7455700BF8}"/>
          </ac:spMkLst>
        </pc:spChg>
        <pc:spChg chg="add">
          <ac:chgData name="pranavthirupathi636@gmail.com" userId="b9728dbb2d9c0a7f" providerId="LiveId" clId="{D6305AE8-D213-4D3D-858E-051B17FB6894}" dt="2025-04-22T09:03:31.016" v="1562"/>
          <ac:spMkLst>
            <pc:docMk/>
            <pc:sldMk cId="1525300671" sldId="310"/>
            <ac:spMk id="7" creationId="{B6EC7BB8-4E5B-7A48-4559-115D2DEE62A1}"/>
          </ac:spMkLst>
        </pc:spChg>
        <pc:spChg chg="mod">
          <ac:chgData name="pranavthirupathi636@gmail.com" userId="b9728dbb2d9c0a7f" providerId="LiveId" clId="{D6305AE8-D213-4D3D-858E-051B17FB6894}" dt="2025-04-22T08:26:01.820" v="1347" actId="20577"/>
          <ac:spMkLst>
            <pc:docMk/>
            <pc:sldMk cId="1525300671" sldId="310"/>
            <ac:spMk id="377" creationId="{4681EF14-61FE-F414-E54D-3CAE7CBD25A8}"/>
          </ac:spMkLst>
        </pc:spChg>
        <pc:spChg chg="mod">
          <ac:chgData name="pranavthirupathi636@gmail.com" userId="b9728dbb2d9c0a7f" providerId="LiveId" clId="{D6305AE8-D213-4D3D-858E-051B17FB6894}" dt="2025-04-22T09:25:37.440" v="1796" actId="404"/>
          <ac:spMkLst>
            <pc:docMk/>
            <pc:sldMk cId="1525300671" sldId="310"/>
            <ac:spMk id="378" creationId="{2246BE51-7759-88C3-71DB-58D47B0D804A}"/>
          </ac:spMkLst>
        </pc:spChg>
      </pc:sldChg>
      <pc:sldChg chg="addSp delSp modSp add mod modTransition">
        <pc:chgData name="pranavthirupathi636@gmail.com" userId="b9728dbb2d9c0a7f" providerId="LiveId" clId="{D6305AE8-D213-4D3D-858E-051B17FB6894}" dt="2025-04-22T09:26:05.373" v="1802"/>
        <pc:sldMkLst>
          <pc:docMk/>
          <pc:sldMk cId="2674176402" sldId="311"/>
        </pc:sldMkLst>
        <pc:spChg chg="add mod">
          <ac:chgData name="pranavthirupathi636@gmail.com" userId="b9728dbb2d9c0a7f" providerId="LiveId" clId="{D6305AE8-D213-4D3D-858E-051B17FB6894}" dt="2025-04-22T09:04:05.670" v="1571"/>
          <ac:spMkLst>
            <pc:docMk/>
            <pc:sldMk cId="2674176402" sldId="311"/>
            <ac:spMk id="2" creationId="{B3568F29-2876-4CBA-9B43-823E9AD3AB9B}"/>
          </ac:spMkLst>
        </pc:spChg>
        <pc:spChg chg="add del mod">
          <ac:chgData name="pranavthirupathi636@gmail.com" userId="b9728dbb2d9c0a7f" providerId="LiveId" clId="{D6305AE8-D213-4D3D-858E-051B17FB6894}" dt="2025-04-22T09:13:20.336" v="1653" actId="5793"/>
          <ac:spMkLst>
            <pc:docMk/>
            <pc:sldMk cId="2674176402" sldId="311"/>
            <ac:spMk id="378" creationId="{FBF32796-02C8-57CC-86F4-88B9CD747F0A}"/>
          </ac:spMkLst>
        </pc:spChg>
      </pc:sldChg>
      <pc:sldChg chg="addSp modSp add mod modTransition">
        <pc:chgData name="pranavthirupathi636@gmail.com" userId="b9728dbb2d9c0a7f" providerId="LiveId" clId="{D6305AE8-D213-4D3D-858E-051B17FB6894}" dt="2025-04-22T09:26:05.373" v="1802"/>
        <pc:sldMkLst>
          <pc:docMk/>
          <pc:sldMk cId="208680757" sldId="312"/>
        </pc:sldMkLst>
        <pc:spChg chg="mod">
          <ac:chgData name="pranavthirupathi636@gmail.com" userId="b9728dbb2d9c0a7f" providerId="LiveId" clId="{D6305AE8-D213-4D3D-858E-051B17FB6894}" dt="2025-04-22T09:21:39.045" v="1669" actId="14100"/>
          <ac:spMkLst>
            <pc:docMk/>
            <pc:sldMk cId="208680757" sldId="312"/>
            <ac:spMk id="378" creationId="{AE576F15-C5C5-4C18-870B-1FE0E0B5DFA6}"/>
          </ac:spMkLst>
        </pc:spChg>
        <pc:picChg chg="add mod">
          <ac:chgData name="pranavthirupathi636@gmail.com" userId="b9728dbb2d9c0a7f" providerId="LiveId" clId="{D6305AE8-D213-4D3D-858E-051B17FB6894}" dt="2025-04-22T09:21:40.665" v="1670" actId="1076"/>
          <ac:picMkLst>
            <pc:docMk/>
            <pc:sldMk cId="208680757" sldId="312"/>
            <ac:picMk id="3" creationId="{7467D800-6166-D376-EE8A-BE57CE53E2C0}"/>
          </ac:picMkLst>
        </pc:picChg>
      </pc:sldChg>
      <pc:sldChg chg="new del">
        <pc:chgData name="pranavthirupathi636@gmail.com" userId="b9728dbb2d9c0a7f" providerId="LiveId" clId="{D6305AE8-D213-4D3D-858E-051B17FB6894}" dt="2025-04-22T09:04:43.809" v="1579" actId="680"/>
        <pc:sldMkLst>
          <pc:docMk/>
          <pc:sldMk cId="2999063378" sldId="312"/>
        </pc:sldMkLst>
      </pc:sldChg>
      <pc:sldChg chg="new del">
        <pc:chgData name="pranavthirupathi636@gmail.com" userId="b9728dbb2d9c0a7f" providerId="LiveId" clId="{D6305AE8-D213-4D3D-858E-051B17FB6894}" dt="2025-04-22T09:04:52.051" v="1581" actId="680"/>
        <pc:sldMkLst>
          <pc:docMk/>
          <pc:sldMk cId="3299497099" sldId="312"/>
        </pc:sldMkLst>
      </pc:sldChg>
      <pc:sldChg chg="modSp add mod ord modTransition">
        <pc:chgData name="pranavthirupathi636@gmail.com" userId="b9728dbb2d9c0a7f" providerId="LiveId" clId="{D6305AE8-D213-4D3D-858E-051B17FB6894}" dt="2025-04-22T09:26:05.373" v="1802"/>
        <pc:sldMkLst>
          <pc:docMk/>
          <pc:sldMk cId="3511021766" sldId="313"/>
        </pc:sldMkLst>
        <pc:spChg chg="mod">
          <ac:chgData name="pranavthirupathi636@gmail.com" userId="b9728dbb2d9c0a7f" providerId="LiveId" clId="{D6305AE8-D213-4D3D-858E-051B17FB6894}" dt="2025-04-22T09:24:04.783" v="1781" actId="1076"/>
          <ac:spMkLst>
            <pc:docMk/>
            <pc:sldMk cId="3511021766" sldId="313"/>
            <ac:spMk id="329" creationId="{1AAE1C54-88DC-D12A-FB87-E5045B049B72}"/>
          </ac:spMkLst>
        </pc:spChg>
        <pc:spChg chg="mod">
          <ac:chgData name="pranavthirupathi636@gmail.com" userId="b9728dbb2d9c0a7f" providerId="LiveId" clId="{D6305AE8-D213-4D3D-858E-051B17FB6894}" dt="2025-04-22T09:24:32.983" v="1788" actId="1076"/>
          <ac:spMkLst>
            <pc:docMk/>
            <pc:sldMk cId="3511021766" sldId="313"/>
            <ac:spMk id="330" creationId="{D4A01792-9076-609A-0BEA-033F86BB6AEC}"/>
          </ac:spMkLst>
        </pc:spChg>
      </pc:sldChg>
      <pc:sldMasterChg chg="modTransition addSldLayout delSldLayout modSldLayout">
        <pc:chgData name="pranavthirupathi636@gmail.com" userId="b9728dbb2d9c0a7f" providerId="LiveId" clId="{D6305AE8-D213-4D3D-858E-051B17FB6894}" dt="2025-04-22T09:26:05.373" v="1802"/>
        <pc:sldMasterMkLst>
          <pc:docMk/>
          <pc:sldMasterMk cId="0" sldId="2147483680"/>
        </pc:sldMasterMkLst>
        <pc:sldLayoutChg chg="modTransition">
          <pc:chgData name="pranavthirupathi636@gmail.com" userId="b9728dbb2d9c0a7f" providerId="LiveId" clId="{D6305AE8-D213-4D3D-858E-051B17FB6894}" dt="2025-04-22T09:26:05.373" v="1802"/>
          <pc:sldLayoutMkLst>
            <pc:docMk/>
            <pc:sldMasterMk cId="0" sldId="2147483680"/>
            <pc:sldLayoutMk cId="0" sldId="2147483648"/>
          </pc:sldLayoutMkLst>
        </pc:sldLayoutChg>
        <pc:sldLayoutChg chg="add del">
          <pc:chgData name="pranavthirupathi636@gmail.com" userId="b9728dbb2d9c0a7f" providerId="LiveId" clId="{D6305AE8-D213-4D3D-858E-051B17FB6894}" dt="2025-04-21T19:40:35.931" v="486" actId="47"/>
          <pc:sldLayoutMkLst>
            <pc:docMk/>
            <pc:sldMasterMk cId="0" sldId="2147483680"/>
            <pc:sldLayoutMk cId="0" sldId="2147483649"/>
          </pc:sldLayoutMkLst>
        </pc:sldLayoutChg>
        <pc:sldLayoutChg chg="del">
          <pc:chgData name="pranavthirupathi636@gmail.com" userId="b9728dbb2d9c0a7f" providerId="LiveId" clId="{D6305AE8-D213-4D3D-858E-051B17FB6894}" dt="2025-04-21T20:34:25.773" v="1030" actId="47"/>
          <pc:sldLayoutMkLst>
            <pc:docMk/>
            <pc:sldMasterMk cId="0" sldId="2147483680"/>
            <pc:sldLayoutMk cId="0" sldId="2147483650"/>
          </pc:sldLayoutMkLst>
        </pc:sldLayoutChg>
        <pc:sldLayoutChg chg="del">
          <pc:chgData name="pranavthirupathi636@gmail.com" userId="b9728dbb2d9c0a7f" providerId="LiveId" clId="{D6305AE8-D213-4D3D-858E-051B17FB6894}" dt="2025-04-21T20:34:32.688" v="1043" actId="47"/>
          <pc:sldLayoutMkLst>
            <pc:docMk/>
            <pc:sldMasterMk cId="0" sldId="2147483680"/>
            <pc:sldLayoutMk cId="0" sldId="2147483651"/>
          </pc:sldLayoutMkLst>
        </pc:sldLayoutChg>
        <pc:sldLayoutChg chg="del">
          <pc:chgData name="pranavthirupathi636@gmail.com" userId="b9728dbb2d9c0a7f" providerId="LiveId" clId="{D6305AE8-D213-4D3D-858E-051B17FB6894}" dt="2025-04-21T20:34:29.667" v="1040" actId="47"/>
          <pc:sldLayoutMkLst>
            <pc:docMk/>
            <pc:sldMasterMk cId="0" sldId="2147483680"/>
            <pc:sldLayoutMk cId="0" sldId="2147483652"/>
          </pc:sldLayoutMkLst>
        </pc:sldLayoutChg>
        <pc:sldLayoutChg chg="modTransition">
          <pc:chgData name="pranavthirupathi636@gmail.com" userId="b9728dbb2d9c0a7f" providerId="LiveId" clId="{D6305AE8-D213-4D3D-858E-051B17FB6894}" dt="2025-04-22T09:26:05.373" v="1802"/>
          <pc:sldLayoutMkLst>
            <pc:docMk/>
            <pc:sldMasterMk cId="0" sldId="2147483680"/>
            <pc:sldLayoutMk cId="0" sldId="2147483653"/>
          </pc:sldLayoutMkLst>
        </pc:sldLayoutChg>
        <pc:sldLayoutChg chg="modTransition">
          <pc:chgData name="pranavthirupathi636@gmail.com" userId="b9728dbb2d9c0a7f" providerId="LiveId" clId="{D6305AE8-D213-4D3D-858E-051B17FB6894}" dt="2025-04-22T09:26:05.373" v="1802"/>
          <pc:sldLayoutMkLst>
            <pc:docMk/>
            <pc:sldMasterMk cId="0" sldId="2147483680"/>
            <pc:sldLayoutMk cId="0" sldId="2147483654"/>
          </pc:sldLayoutMkLst>
        </pc:sldLayoutChg>
        <pc:sldLayoutChg chg="modTransition">
          <pc:chgData name="pranavthirupathi636@gmail.com" userId="b9728dbb2d9c0a7f" providerId="LiveId" clId="{D6305AE8-D213-4D3D-858E-051B17FB6894}" dt="2025-04-22T09:26:05.373" v="1802"/>
          <pc:sldLayoutMkLst>
            <pc:docMk/>
            <pc:sldMasterMk cId="0" sldId="2147483680"/>
            <pc:sldLayoutMk cId="0" sldId="2147483655"/>
          </pc:sldLayoutMkLst>
        </pc:sldLayoutChg>
        <pc:sldLayoutChg chg="modTransition">
          <pc:chgData name="pranavthirupathi636@gmail.com" userId="b9728dbb2d9c0a7f" providerId="LiveId" clId="{D6305AE8-D213-4D3D-858E-051B17FB6894}" dt="2025-04-22T09:26:05.373" v="1802"/>
          <pc:sldLayoutMkLst>
            <pc:docMk/>
            <pc:sldMasterMk cId="0" sldId="2147483680"/>
            <pc:sldLayoutMk cId="0" sldId="2147483656"/>
          </pc:sldLayoutMkLst>
        </pc:sldLayoutChg>
        <pc:sldLayoutChg chg="del">
          <pc:chgData name="pranavthirupathi636@gmail.com" userId="b9728dbb2d9c0a7f" providerId="LiveId" clId="{D6305AE8-D213-4D3D-858E-051B17FB6894}" dt="2025-04-21T20:34:30.142" v="1041" actId="47"/>
          <pc:sldLayoutMkLst>
            <pc:docMk/>
            <pc:sldMasterMk cId="0" sldId="2147483680"/>
            <pc:sldLayoutMk cId="0" sldId="2147483657"/>
          </pc:sldLayoutMkLst>
        </pc:sldLayoutChg>
        <pc:sldLayoutChg chg="modTransition">
          <pc:chgData name="pranavthirupathi636@gmail.com" userId="b9728dbb2d9c0a7f" providerId="LiveId" clId="{D6305AE8-D213-4D3D-858E-051B17FB6894}" dt="2025-04-22T09:26:05.373" v="1802"/>
          <pc:sldLayoutMkLst>
            <pc:docMk/>
            <pc:sldMasterMk cId="0" sldId="2147483680"/>
            <pc:sldLayoutMk cId="0" sldId="2147483658"/>
          </pc:sldLayoutMkLst>
        </pc:sldLayoutChg>
        <pc:sldLayoutChg chg="modTransition">
          <pc:chgData name="pranavthirupathi636@gmail.com" userId="b9728dbb2d9c0a7f" providerId="LiveId" clId="{D6305AE8-D213-4D3D-858E-051B17FB6894}" dt="2025-04-22T09:26:05.373" v="1802"/>
          <pc:sldLayoutMkLst>
            <pc:docMk/>
            <pc:sldMasterMk cId="0" sldId="2147483680"/>
            <pc:sldLayoutMk cId="0" sldId="2147483660"/>
          </pc:sldLayoutMkLst>
        </pc:sldLayoutChg>
        <pc:sldLayoutChg chg="del">
          <pc:chgData name="pranavthirupathi636@gmail.com" userId="b9728dbb2d9c0a7f" providerId="LiveId" clId="{D6305AE8-D213-4D3D-858E-051B17FB6894}" dt="2025-04-21T20:34:27.746" v="1036" actId="47"/>
          <pc:sldLayoutMkLst>
            <pc:docMk/>
            <pc:sldMasterMk cId="0" sldId="2147483680"/>
            <pc:sldLayoutMk cId="0" sldId="2147483662"/>
          </pc:sldLayoutMkLst>
        </pc:sldLayoutChg>
        <pc:sldLayoutChg chg="del">
          <pc:chgData name="pranavthirupathi636@gmail.com" userId="b9728dbb2d9c0a7f" providerId="LiveId" clId="{D6305AE8-D213-4D3D-858E-051B17FB6894}" dt="2025-04-21T20:34:26.115" v="1031" actId="47"/>
          <pc:sldLayoutMkLst>
            <pc:docMk/>
            <pc:sldMasterMk cId="0" sldId="2147483680"/>
            <pc:sldLayoutMk cId="0" sldId="2147483663"/>
          </pc:sldLayoutMkLst>
        </pc:sldLayoutChg>
        <pc:sldLayoutChg chg="modTransition">
          <pc:chgData name="pranavthirupathi636@gmail.com" userId="b9728dbb2d9c0a7f" providerId="LiveId" clId="{D6305AE8-D213-4D3D-858E-051B17FB6894}" dt="2025-04-22T09:26:05.373" v="1802"/>
          <pc:sldLayoutMkLst>
            <pc:docMk/>
            <pc:sldMasterMk cId="0" sldId="2147483680"/>
            <pc:sldLayoutMk cId="0" sldId="2147483664"/>
          </pc:sldLayoutMkLst>
        </pc:sldLayoutChg>
        <pc:sldLayoutChg chg="modTransition">
          <pc:chgData name="pranavthirupathi636@gmail.com" userId="b9728dbb2d9c0a7f" providerId="LiveId" clId="{D6305AE8-D213-4D3D-858E-051B17FB6894}" dt="2025-04-22T09:26:05.373" v="1802"/>
          <pc:sldLayoutMkLst>
            <pc:docMk/>
            <pc:sldMasterMk cId="0" sldId="2147483680"/>
            <pc:sldLayoutMk cId="0" sldId="2147483665"/>
          </pc:sldLayoutMkLst>
        </pc:sldLayoutChg>
        <pc:sldLayoutChg chg="modTransition">
          <pc:chgData name="pranavthirupathi636@gmail.com" userId="b9728dbb2d9c0a7f" providerId="LiveId" clId="{D6305AE8-D213-4D3D-858E-051B17FB6894}" dt="2025-04-22T09:26:05.373" v="1802"/>
          <pc:sldLayoutMkLst>
            <pc:docMk/>
            <pc:sldMasterMk cId="0" sldId="2147483680"/>
            <pc:sldLayoutMk cId="0" sldId="2147483666"/>
          </pc:sldLayoutMkLst>
        </pc:sldLayoutChg>
        <pc:sldLayoutChg chg="del">
          <pc:chgData name="pranavthirupathi636@gmail.com" userId="b9728dbb2d9c0a7f" providerId="LiveId" clId="{D6305AE8-D213-4D3D-858E-051B17FB6894}" dt="2025-04-21T20:34:31.340" v="1042" actId="47"/>
          <pc:sldLayoutMkLst>
            <pc:docMk/>
            <pc:sldMasterMk cId="0" sldId="2147483680"/>
            <pc:sldLayoutMk cId="0" sldId="2147483667"/>
          </pc:sldLayoutMkLst>
        </pc:sldLayoutChg>
        <pc:sldLayoutChg chg="del">
          <pc:chgData name="pranavthirupathi636@gmail.com" userId="b9728dbb2d9c0a7f" providerId="LiveId" clId="{D6305AE8-D213-4D3D-858E-051B17FB6894}" dt="2025-04-21T19:28:26.323" v="418" actId="47"/>
          <pc:sldLayoutMkLst>
            <pc:docMk/>
            <pc:sldMasterMk cId="0" sldId="2147483680"/>
            <pc:sldLayoutMk cId="0" sldId="2147483668"/>
          </pc:sldLayoutMkLst>
        </pc:sldLayoutChg>
        <pc:sldLayoutChg chg="del">
          <pc:chgData name="pranavthirupathi636@gmail.com" userId="b9728dbb2d9c0a7f" providerId="LiveId" clId="{D6305AE8-D213-4D3D-858E-051B17FB6894}" dt="2025-04-21T20:34:29.213" v="1039" actId="47"/>
          <pc:sldLayoutMkLst>
            <pc:docMk/>
            <pc:sldMasterMk cId="0" sldId="2147483680"/>
            <pc:sldLayoutMk cId="0" sldId="2147483670"/>
          </pc:sldLayoutMkLst>
        </pc:sldLayoutChg>
        <pc:sldLayoutChg chg="del">
          <pc:chgData name="pranavthirupathi636@gmail.com" userId="b9728dbb2d9c0a7f" providerId="LiveId" clId="{D6305AE8-D213-4D3D-858E-051B17FB6894}" dt="2025-04-21T20:34:28.692" v="1038" actId="47"/>
          <pc:sldLayoutMkLst>
            <pc:docMk/>
            <pc:sldMasterMk cId="0" sldId="2147483680"/>
            <pc:sldLayoutMk cId="0" sldId="2147483671"/>
          </pc:sldLayoutMkLst>
        </pc:sldLayoutChg>
        <pc:sldLayoutChg chg="del">
          <pc:chgData name="pranavthirupathi636@gmail.com" userId="b9728dbb2d9c0a7f" providerId="LiveId" clId="{D6305AE8-D213-4D3D-858E-051B17FB6894}" dt="2025-04-21T20:34:28.193" v="1037" actId="47"/>
          <pc:sldLayoutMkLst>
            <pc:docMk/>
            <pc:sldMasterMk cId="0" sldId="2147483680"/>
            <pc:sldLayoutMk cId="0" sldId="2147483672"/>
          </pc:sldLayoutMkLst>
        </pc:sldLayoutChg>
        <pc:sldLayoutChg chg="del">
          <pc:chgData name="pranavthirupathi636@gmail.com" userId="b9728dbb2d9c0a7f" providerId="LiveId" clId="{D6305AE8-D213-4D3D-858E-051B17FB6894}" dt="2025-04-21T20:34:27.553" v="1035" actId="47"/>
          <pc:sldLayoutMkLst>
            <pc:docMk/>
            <pc:sldMasterMk cId="0" sldId="2147483680"/>
            <pc:sldLayoutMk cId="0" sldId="2147483673"/>
          </pc:sldLayoutMkLst>
        </pc:sldLayoutChg>
        <pc:sldLayoutChg chg="del">
          <pc:chgData name="pranavthirupathi636@gmail.com" userId="b9728dbb2d9c0a7f" providerId="LiveId" clId="{D6305AE8-D213-4D3D-858E-051B17FB6894}" dt="2025-04-21T20:34:27.365" v="1034" actId="47"/>
          <pc:sldLayoutMkLst>
            <pc:docMk/>
            <pc:sldMasterMk cId="0" sldId="2147483680"/>
            <pc:sldLayoutMk cId="0" sldId="2147483674"/>
          </pc:sldLayoutMkLst>
        </pc:sldLayoutChg>
        <pc:sldLayoutChg chg="del">
          <pc:chgData name="pranavthirupathi636@gmail.com" userId="b9728dbb2d9c0a7f" providerId="LiveId" clId="{D6305AE8-D213-4D3D-858E-051B17FB6894}" dt="2025-04-21T20:34:27.134" v="1033" actId="47"/>
          <pc:sldLayoutMkLst>
            <pc:docMk/>
            <pc:sldMasterMk cId="0" sldId="2147483680"/>
            <pc:sldLayoutMk cId="0" sldId="2147483675"/>
          </pc:sldLayoutMkLst>
        </pc:sldLayoutChg>
        <pc:sldLayoutChg chg="modTransition">
          <pc:chgData name="pranavthirupathi636@gmail.com" userId="b9728dbb2d9c0a7f" providerId="LiveId" clId="{D6305AE8-D213-4D3D-858E-051B17FB6894}" dt="2025-04-22T09:26:05.373" v="1802"/>
          <pc:sldLayoutMkLst>
            <pc:docMk/>
            <pc:sldMasterMk cId="0" sldId="2147483680"/>
            <pc:sldLayoutMk cId="0" sldId="2147483676"/>
          </pc:sldLayoutMkLst>
        </pc:sldLayoutChg>
        <pc:sldLayoutChg chg="modTransition">
          <pc:chgData name="pranavthirupathi636@gmail.com" userId="b9728dbb2d9c0a7f" providerId="LiveId" clId="{D6305AE8-D213-4D3D-858E-051B17FB6894}" dt="2025-04-22T09:26:05.373" v="1802"/>
          <pc:sldLayoutMkLst>
            <pc:docMk/>
            <pc:sldMasterMk cId="0" sldId="2147483680"/>
            <pc:sldLayoutMk cId="0" sldId="2147483677"/>
          </pc:sldLayoutMkLst>
        </pc:sldLayoutChg>
      </pc:sldMasterChg>
      <pc:sldMasterChg chg="del delSldLayout">
        <pc:chgData name="pranavthirupathi636@gmail.com" userId="b9728dbb2d9c0a7f" providerId="LiveId" clId="{D6305AE8-D213-4D3D-858E-051B17FB6894}" dt="2025-04-21T20:34:25.460" v="1029" actId="47"/>
        <pc:sldMasterMkLst>
          <pc:docMk/>
          <pc:sldMasterMk cId="0" sldId="2147483681"/>
        </pc:sldMasterMkLst>
        <pc:sldLayoutChg chg="del">
          <pc:chgData name="pranavthirupathi636@gmail.com" userId="b9728dbb2d9c0a7f" providerId="LiveId" clId="{D6305AE8-D213-4D3D-858E-051B17FB6894}" dt="2025-04-21T20:34:24.532" v="1024" actId="47"/>
          <pc:sldLayoutMkLst>
            <pc:docMk/>
            <pc:sldMasterMk cId="0" sldId="2147483681"/>
            <pc:sldLayoutMk cId="0" sldId="2147483678"/>
          </pc:sldLayoutMkLst>
        </pc:sldLayoutChg>
        <pc:sldLayoutChg chg="del">
          <pc:chgData name="pranavthirupathi636@gmail.com" userId="b9728dbb2d9c0a7f" providerId="LiveId" clId="{D6305AE8-D213-4D3D-858E-051B17FB6894}" dt="2025-04-21T20:34:25.460" v="1029" actId="47"/>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a:extLst>
            <a:ext uri="{FF2B5EF4-FFF2-40B4-BE49-F238E27FC236}">
              <a16:creationId xmlns:a16="http://schemas.microsoft.com/office/drawing/2014/main" id="{11097FE2-F278-B477-7930-35C35AC33C70}"/>
            </a:ext>
          </a:extLst>
        </p:cNvPr>
        <p:cNvGrpSpPr/>
        <p:nvPr/>
      </p:nvGrpSpPr>
      <p:grpSpPr>
        <a:xfrm>
          <a:off x="0" y="0"/>
          <a:ext cx="0" cy="0"/>
          <a:chOff x="0" y="0"/>
          <a:chExt cx="0" cy="0"/>
        </a:xfrm>
      </p:grpSpPr>
      <p:sp>
        <p:nvSpPr>
          <p:cNvPr id="374" name="Google Shape;374;g3402c295343_0_0:notes">
            <a:extLst>
              <a:ext uri="{FF2B5EF4-FFF2-40B4-BE49-F238E27FC236}">
                <a16:creationId xmlns:a16="http://schemas.microsoft.com/office/drawing/2014/main" id="{0C904D0E-33E5-7348-86DA-B3930B88AC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02c295343_0_0:notes">
            <a:extLst>
              <a:ext uri="{FF2B5EF4-FFF2-40B4-BE49-F238E27FC236}">
                <a16:creationId xmlns:a16="http://schemas.microsoft.com/office/drawing/2014/main" id="{168B6D37-6907-83AC-58B1-E66FCA94A2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538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a:extLst>
            <a:ext uri="{FF2B5EF4-FFF2-40B4-BE49-F238E27FC236}">
              <a16:creationId xmlns:a16="http://schemas.microsoft.com/office/drawing/2014/main" id="{51CBEA29-0513-6784-3270-1CD8E5F05C74}"/>
            </a:ext>
          </a:extLst>
        </p:cNvPr>
        <p:cNvGrpSpPr/>
        <p:nvPr/>
      </p:nvGrpSpPr>
      <p:grpSpPr>
        <a:xfrm>
          <a:off x="0" y="0"/>
          <a:ext cx="0" cy="0"/>
          <a:chOff x="0" y="0"/>
          <a:chExt cx="0" cy="0"/>
        </a:xfrm>
      </p:grpSpPr>
      <p:sp>
        <p:nvSpPr>
          <p:cNvPr id="440" name="Google Shape;440;g184d99d1a72_0_57:notes">
            <a:extLst>
              <a:ext uri="{FF2B5EF4-FFF2-40B4-BE49-F238E27FC236}">
                <a16:creationId xmlns:a16="http://schemas.microsoft.com/office/drawing/2014/main" id="{3F88A881-86C5-7356-D9D2-F39B845316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57:notes">
            <a:extLst>
              <a:ext uri="{FF2B5EF4-FFF2-40B4-BE49-F238E27FC236}">
                <a16:creationId xmlns:a16="http://schemas.microsoft.com/office/drawing/2014/main" id="{D307D62D-1C38-B979-4115-A9FC9204EB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897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a:extLst>
            <a:ext uri="{FF2B5EF4-FFF2-40B4-BE49-F238E27FC236}">
              <a16:creationId xmlns:a16="http://schemas.microsoft.com/office/drawing/2014/main" id="{69FFEDEE-367B-078F-CC21-CBDA0D923550}"/>
            </a:ext>
          </a:extLst>
        </p:cNvPr>
        <p:cNvGrpSpPr/>
        <p:nvPr/>
      </p:nvGrpSpPr>
      <p:grpSpPr>
        <a:xfrm>
          <a:off x="0" y="0"/>
          <a:ext cx="0" cy="0"/>
          <a:chOff x="0" y="0"/>
          <a:chExt cx="0" cy="0"/>
        </a:xfrm>
      </p:grpSpPr>
      <p:sp>
        <p:nvSpPr>
          <p:cNvPr id="440" name="Google Shape;440;g184d99d1a72_0_57:notes">
            <a:extLst>
              <a:ext uri="{FF2B5EF4-FFF2-40B4-BE49-F238E27FC236}">
                <a16:creationId xmlns:a16="http://schemas.microsoft.com/office/drawing/2014/main" id="{17EC803C-3F17-E554-1353-25A6E9E9AB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57:notes">
            <a:extLst>
              <a:ext uri="{FF2B5EF4-FFF2-40B4-BE49-F238E27FC236}">
                <a16:creationId xmlns:a16="http://schemas.microsoft.com/office/drawing/2014/main" id="{29EC3EAD-8E61-CC4F-727A-F1279844FA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010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a:extLst>
            <a:ext uri="{FF2B5EF4-FFF2-40B4-BE49-F238E27FC236}">
              <a16:creationId xmlns:a16="http://schemas.microsoft.com/office/drawing/2014/main" id="{5DBD60CA-913B-F6B0-4523-264A113CF4E2}"/>
            </a:ext>
          </a:extLst>
        </p:cNvPr>
        <p:cNvGrpSpPr/>
        <p:nvPr/>
      </p:nvGrpSpPr>
      <p:grpSpPr>
        <a:xfrm>
          <a:off x="0" y="0"/>
          <a:ext cx="0" cy="0"/>
          <a:chOff x="0" y="0"/>
          <a:chExt cx="0" cy="0"/>
        </a:xfrm>
      </p:grpSpPr>
      <p:sp>
        <p:nvSpPr>
          <p:cNvPr id="440" name="Google Shape;440;g184d99d1a72_0_57:notes">
            <a:extLst>
              <a:ext uri="{FF2B5EF4-FFF2-40B4-BE49-F238E27FC236}">
                <a16:creationId xmlns:a16="http://schemas.microsoft.com/office/drawing/2014/main" id="{F5955721-030D-B78A-55FD-9661365D00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57:notes">
            <a:extLst>
              <a:ext uri="{FF2B5EF4-FFF2-40B4-BE49-F238E27FC236}">
                <a16:creationId xmlns:a16="http://schemas.microsoft.com/office/drawing/2014/main" id="{98AB51D1-3542-9746-7192-F310CA16D0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9157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a:extLst>
            <a:ext uri="{FF2B5EF4-FFF2-40B4-BE49-F238E27FC236}">
              <a16:creationId xmlns:a16="http://schemas.microsoft.com/office/drawing/2014/main" id="{19BDC5B9-BA3F-040F-49B8-3BBF4FF4CD70}"/>
            </a:ext>
          </a:extLst>
        </p:cNvPr>
        <p:cNvGrpSpPr/>
        <p:nvPr/>
      </p:nvGrpSpPr>
      <p:grpSpPr>
        <a:xfrm>
          <a:off x="0" y="0"/>
          <a:ext cx="0" cy="0"/>
          <a:chOff x="0" y="0"/>
          <a:chExt cx="0" cy="0"/>
        </a:xfrm>
      </p:grpSpPr>
      <p:sp>
        <p:nvSpPr>
          <p:cNvPr id="440" name="Google Shape;440;g184d99d1a72_0_57:notes">
            <a:extLst>
              <a:ext uri="{FF2B5EF4-FFF2-40B4-BE49-F238E27FC236}">
                <a16:creationId xmlns:a16="http://schemas.microsoft.com/office/drawing/2014/main" id="{A318E351-4076-CCF7-97F4-2D5BCD6BAC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57:notes">
            <a:extLst>
              <a:ext uri="{FF2B5EF4-FFF2-40B4-BE49-F238E27FC236}">
                <a16:creationId xmlns:a16="http://schemas.microsoft.com/office/drawing/2014/main" id="{13ECAAEC-2669-A490-54E4-A65BC07F5A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024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78694C33-C740-FE47-FCA8-9C2A2D10745D}"/>
            </a:ext>
          </a:extLst>
        </p:cNvPr>
        <p:cNvGrpSpPr/>
        <p:nvPr/>
      </p:nvGrpSpPr>
      <p:grpSpPr>
        <a:xfrm>
          <a:off x="0" y="0"/>
          <a:ext cx="0" cy="0"/>
          <a:chOff x="0" y="0"/>
          <a:chExt cx="0" cy="0"/>
        </a:xfrm>
      </p:grpSpPr>
      <p:sp>
        <p:nvSpPr>
          <p:cNvPr id="400" name="Google Shape;400;g184d99d1a72_0_15:notes">
            <a:extLst>
              <a:ext uri="{FF2B5EF4-FFF2-40B4-BE49-F238E27FC236}">
                <a16:creationId xmlns:a16="http://schemas.microsoft.com/office/drawing/2014/main" id="{2D29FA6C-2729-C726-0B4A-E8703E7697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84d99d1a72_0_15:notes">
            <a:extLst>
              <a:ext uri="{FF2B5EF4-FFF2-40B4-BE49-F238E27FC236}">
                <a16:creationId xmlns:a16="http://schemas.microsoft.com/office/drawing/2014/main" id="{56AE2C93-80F1-1C66-C138-825ECFEBF2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9100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A1C1733F-2F76-DCBD-9C93-E5AF8730A044}"/>
            </a:ext>
          </a:extLst>
        </p:cNvPr>
        <p:cNvGrpSpPr/>
        <p:nvPr/>
      </p:nvGrpSpPr>
      <p:grpSpPr>
        <a:xfrm>
          <a:off x="0" y="0"/>
          <a:ext cx="0" cy="0"/>
          <a:chOff x="0" y="0"/>
          <a:chExt cx="0" cy="0"/>
        </a:xfrm>
      </p:grpSpPr>
      <p:sp>
        <p:nvSpPr>
          <p:cNvPr id="400" name="Google Shape;400;g184d99d1a72_0_15:notes">
            <a:extLst>
              <a:ext uri="{FF2B5EF4-FFF2-40B4-BE49-F238E27FC236}">
                <a16:creationId xmlns:a16="http://schemas.microsoft.com/office/drawing/2014/main" id="{0C82C1AD-009D-C5AC-0305-96E08B0D0E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84d99d1a72_0_15:notes">
            <a:extLst>
              <a:ext uri="{FF2B5EF4-FFF2-40B4-BE49-F238E27FC236}">
                <a16:creationId xmlns:a16="http://schemas.microsoft.com/office/drawing/2014/main" id="{547F3206-9187-04E9-CEC6-C4CB34FD8C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9733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0AA75E1D-E215-1001-AD84-23F05EADC470}"/>
            </a:ext>
          </a:extLst>
        </p:cNvPr>
        <p:cNvGrpSpPr/>
        <p:nvPr/>
      </p:nvGrpSpPr>
      <p:grpSpPr>
        <a:xfrm>
          <a:off x="0" y="0"/>
          <a:ext cx="0" cy="0"/>
          <a:chOff x="0" y="0"/>
          <a:chExt cx="0" cy="0"/>
        </a:xfrm>
      </p:grpSpPr>
      <p:sp>
        <p:nvSpPr>
          <p:cNvPr id="326" name="Google Shape;326;g4dfce81f19_0_45:notes">
            <a:extLst>
              <a:ext uri="{FF2B5EF4-FFF2-40B4-BE49-F238E27FC236}">
                <a16:creationId xmlns:a16="http://schemas.microsoft.com/office/drawing/2014/main" id="{5BE25B1E-BEA5-1642-580D-FC19D79726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dfce81f19_0_45:notes">
            <a:extLst>
              <a:ext uri="{FF2B5EF4-FFF2-40B4-BE49-F238E27FC236}">
                <a16:creationId xmlns:a16="http://schemas.microsoft.com/office/drawing/2014/main" id="{7F0F9939-EEDF-0FEA-D116-E25317FF01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48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402c2953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02c2953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a:extLst>
            <a:ext uri="{FF2B5EF4-FFF2-40B4-BE49-F238E27FC236}">
              <a16:creationId xmlns:a16="http://schemas.microsoft.com/office/drawing/2014/main" id="{72B0B113-946B-CD33-638F-0EB96C1BF55F}"/>
            </a:ext>
          </a:extLst>
        </p:cNvPr>
        <p:cNvGrpSpPr/>
        <p:nvPr/>
      </p:nvGrpSpPr>
      <p:grpSpPr>
        <a:xfrm>
          <a:off x="0" y="0"/>
          <a:ext cx="0" cy="0"/>
          <a:chOff x="0" y="0"/>
          <a:chExt cx="0" cy="0"/>
        </a:xfrm>
      </p:grpSpPr>
      <p:sp>
        <p:nvSpPr>
          <p:cNvPr id="440" name="Google Shape;440;g184d99d1a72_0_57:notes">
            <a:extLst>
              <a:ext uri="{FF2B5EF4-FFF2-40B4-BE49-F238E27FC236}">
                <a16:creationId xmlns:a16="http://schemas.microsoft.com/office/drawing/2014/main" id="{35F9E42A-0A41-7382-E002-F4AD7CF4B7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57:notes">
            <a:extLst>
              <a:ext uri="{FF2B5EF4-FFF2-40B4-BE49-F238E27FC236}">
                <a16:creationId xmlns:a16="http://schemas.microsoft.com/office/drawing/2014/main" id="{781101E8-7B1C-3E67-E2E9-A6C96F0A83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2464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a:extLst>
            <a:ext uri="{FF2B5EF4-FFF2-40B4-BE49-F238E27FC236}">
              <a16:creationId xmlns:a16="http://schemas.microsoft.com/office/drawing/2014/main" id="{B48B8A95-1D09-52F5-ED9F-EE3F0798DB02}"/>
            </a:ext>
          </a:extLst>
        </p:cNvPr>
        <p:cNvGrpSpPr/>
        <p:nvPr/>
      </p:nvGrpSpPr>
      <p:grpSpPr>
        <a:xfrm>
          <a:off x="0" y="0"/>
          <a:ext cx="0" cy="0"/>
          <a:chOff x="0" y="0"/>
          <a:chExt cx="0" cy="0"/>
        </a:xfrm>
      </p:grpSpPr>
      <p:sp>
        <p:nvSpPr>
          <p:cNvPr id="440" name="Google Shape;440;g184d99d1a72_0_57:notes">
            <a:extLst>
              <a:ext uri="{FF2B5EF4-FFF2-40B4-BE49-F238E27FC236}">
                <a16:creationId xmlns:a16="http://schemas.microsoft.com/office/drawing/2014/main" id="{00013DF9-F52B-1881-161E-946353CBD3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57:notes">
            <a:extLst>
              <a:ext uri="{FF2B5EF4-FFF2-40B4-BE49-F238E27FC236}">
                <a16:creationId xmlns:a16="http://schemas.microsoft.com/office/drawing/2014/main" id="{7B5CA6A6-11C8-F5DB-1C95-B755C031AE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9246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a:extLst>
            <a:ext uri="{FF2B5EF4-FFF2-40B4-BE49-F238E27FC236}">
              <a16:creationId xmlns:a16="http://schemas.microsoft.com/office/drawing/2014/main" id="{E7503738-E9F2-BE2C-1C82-B9BA013C0F87}"/>
            </a:ext>
          </a:extLst>
        </p:cNvPr>
        <p:cNvGrpSpPr/>
        <p:nvPr/>
      </p:nvGrpSpPr>
      <p:grpSpPr>
        <a:xfrm>
          <a:off x="0" y="0"/>
          <a:ext cx="0" cy="0"/>
          <a:chOff x="0" y="0"/>
          <a:chExt cx="0" cy="0"/>
        </a:xfrm>
      </p:grpSpPr>
      <p:sp>
        <p:nvSpPr>
          <p:cNvPr id="440" name="Google Shape;440;g184d99d1a72_0_57:notes">
            <a:extLst>
              <a:ext uri="{FF2B5EF4-FFF2-40B4-BE49-F238E27FC236}">
                <a16:creationId xmlns:a16="http://schemas.microsoft.com/office/drawing/2014/main" id="{C26FD837-257D-BFD8-AF3C-E600C92E1F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57:notes">
            <a:extLst>
              <a:ext uri="{FF2B5EF4-FFF2-40B4-BE49-F238E27FC236}">
                <a16:creationId xmlns:a16="http://schemas.microsoft.com/office/drawing/2014/main" id="{1291C1F6-52B0-D2D1-4BAB-2917925E42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5137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a:extLst>
            <a:ext uri="{FF2B5EF4-FFF2-40B4-BE49-F238E27FC236}">
              <a16:creationId xmlns:a16="http://schemas.microsoft.com/office/drawing/2014/main" id="{3D022E90-79E9-5085-1E4F-BFF1E3E3A0CD}"/>
            </a:ext>
          </a:extLst>
        </p:cNvPr>
        <p:cNvGrpSpPr/>
        <p:nvPr/>
      </p:nvGrpSpPr>
      <p:grpSpPr>
        <a:xfrm>
          <a:off x="0" y="0"/>
          <a:ext cx="0" cy="0"/>
          <a:chOff x="0" y="0"/>
          <a:chExt cx="0" cy="0"/>
        </a:xfrm>
      </p:grpSpPr>
      <p:sp>
        <p:nvSpPr>
          <p:cNvPr id="374" name="Google Shape;374;g3402c295343_0_0:notes">
            <a:extLst>
              <a:ext uri="{FF2B5EF4-FFF2-40B4-BE49-F238E27FC236}">
                <a16:creationId xmlns:a16="http://schemas.microsoft.com/office/drawing/2014/main" id="{2D9A5D02-AEA0-3E76-4D03-4236D96D9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02c295343_0_0:notes">
            <a:extLst>
              <a:ext uri="{FF2B5EF4-FFF2-40B4-BE49-F238E27FC236}">
                <a16:creationId xmlns:a16="http://schemas.microsoft.com/office/drawing/2014/main" id="{C832D73A-2117-B56A-BC5A-8042D2F928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30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a:extLst>
            <a:ext uri="{FF2B5EF4-FFF2-40B4-BE49-F238E27FC236}">
              <a16:creationId xmlns:a16="http://schemas.microsoft.com/office/drawing/2014/main" id="{E8DA8343-F0DC-04FD-6CFE-FA61DBFCDB70}"/>
            </a:ext>
          </a:extLst>
        </p:cNvPr>
        <p:cNvGrpSpPr/>
        <p:nvPr/>
      </p:nvGrpSpPr>
      <p:grpSpPr>
        <a:xfrm>
          <a:off x="0" y="0"/>
          <a:ext cx="0" cy="0"/>
          <a:chOff x="0" y="0"/>
          <a:chExt cx="0" cy="0"/>
        </a:xfrm>
      </p:grpSpPr>
      <p:sp>
        <p:nvSpPr>
          <p:cNvPr id="374" name="Google Shape;374;g3402c295343_0_0:notes">
            <a:extLst>
              <a:ext uri="{FF2B5EF4-FFF2-40B4-BE49-F238E27FC236}">
                <a16:creationId xmlns:a16="http://schemas.microsoft.com/office/drawing/2014/main" id="{1BD6E911-AB8A-EE1B-B711-8EF96B6508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02c295343_0_0:notes">
            <a:extLst>
              <a:ext uri="{FF2B5EF4-FFF2-40B4-BE49-F238E27FC236}">
                <a16:creationId xmlns:a16="http://schemas.microsoft.com/office/drawing/2014/main" id="{F1CC21E6-5EA8-2A82-A366-4AC60DB6F2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643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72300" y="3239202"/>
            <a:ext cx="7199400" cy="421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6"/>
        <p:cNvGrpSpPr/>
        <p:nvPr/>
      </p:nvGrpSpPr>
      <p:grpSpPr>
        <a:xfrm>
          <a:off x="0" y="0"/>
          <a:ext cx="0" cy="0"/>
          <a:chOff x="0" y="0"/>
          <a:chExt cx="0" cy="0"/>
        </a:xfrm>
      </p:grpSpPr>
      <p:pic>
        <p:nvPicPr>
          <p:cNvPr id="187" name="Google Shape;187;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8" name="Google Shape;188;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9" name="Google Shape;189;p20"/>
          <p:cNvSpPr txBox="1">
            <a:spLocks noGrp="1"/>
          </p:cNvSpPr>
          <p:nvPr>
            <p:ph type="subTitle" idx="1"/>
          </p:nvPr>
        </p:nvSpPr>
        <p:spPr>
          <a:xfrm>
            <a:off x="720000"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0" name="Google Shape;190;p20"/>
          <p:cNvSpPr txBox="1">
            <a:spLocks noGrp="1"/>
          </p:cNvSpPr>
          <p:nvPr>
            <p:ph type="subTitle" idx="2"/>
          </p:nvPr>
        </p:nvSpPr>
        <p:spPr>
          <a:xfrm>
            <a:off x="4881166"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20"/>
          <p:cNvSpPr txBox="1">
            <a:spLocks noGrp="1"/>
          </p:cNvSpPr>
          <p:nvPr>
            <p:ph type="subTitle" idx="3"/>
          </p:nvPr>
        </p:nvSpPr>
        <p:spPr>
          <a:xfrm>
            <a:off x="720000"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20"/>
          <p:cNvSpPr txBox="1">
            <a:spLocks noGrp="1"/>
          </p:cNvSpPr>
          <p:nvPr>
            <p:ph type="subTitle" idx="4"/>
          </p:nvPr>
        </p:nvSpPr>
        <p:spPr>
          <a:xfrm>
            <a:off x="4881166"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20"/>
          <p:cNvSpPr txBox="1">
            <a:spLocks noGrp="1"/>
          </p:cNvSpPr>
          <p:nvPr>
            <p:ph type="subTitle" idx="5"/>
          </p:nvPr>
        </p:nvSpPr>
        <p:spPr>
          <a:xfrm>
            <a:off x="720000"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4" name="Google Shape;194;p20"/>
          <p:cNvSpPr txBox="1">
            <a:spLocks noGrp="1"/>
          </p:cNvSpPr>
          <p:nvPr>
            <p:ph type="subTitle" idx="6"/>
          </p:nvPr>
        </p:nvSpPr>
        <p:spPr>
          <a:xfrm>
            <a:off x="72000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5" name="Google Shape;195;p20"/>
          <p:cNvSpPr txBox="1">
            <a:spLocks noGrp="1"/>
          </p:cNvSpPr>
          <p:nvPr>
            <p:ph type="subTitle" idx="7"/>
          </p:nvPr>
        </p:nvSpPr>
        <p:spPr>
          <a:xfrm>
            <a:off x="4881127"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6" name="Google Shape;196;p20"/>
          <p:cNvSpPr txBox="1">
            <a:spLocks noGrp="1"/>
          </p:cNvSpPr>
          <p:nvPr>
            <p:ph type="subTitle" idx="8"/>
          </p:nvPr>
        </p:nvSpPr>
        <p:spPr>
          <a:xfrm>
            <a:off x="488113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197" name="Google Shape;197;p20"/>
          <p:cNvGrpSpPr/>
          <p:nvPr/>
        </p:nvGrpSpPr>
        <p:grpSpPr>
          <a:xfrm>
            <a:off x="-1" y="-4719"/>
            <a:ext cx="9144001" cy="5148207"/>
            <a:chOff x="-1" y="-4719"/>
            <a:chExt cx="9144001" cy="5148207"/>
          </a:xfrm>
        </p:grpSpPr>
        <p:pic>
          <p:nvPicPr>
            <p:cNvPr id="198" name="Google Shape;198;p20"/>
            <p:cNvPicPr preferRelativeResize="0"/>
            <p:nvPr/>
          </p:nvPicPr>
          <p:blipFill>
            <a:blip r:embed="rId3">
              <a:alphaModFix/>
            </a:blip>
            <a:stretch>
              <a:fillRect/>
            </a:stretch>
          </p:blipFill>
          <p:spPr>
            <a:xfrm rot="5400000" flipH="1">
              <a:off x="8171225" y="-4719"/>
              <a:ext cx="972775" cy="972775"/>
            </a:xfrm>
            <a:prstGeom prst="rect">
              <a:avLst/>
            </a:prstGeom>
            <a:noFill/>
            <a:ln>
              <a:noFill/>
            </a:ln>
          </p:spPr>
        </p:pic>
        <p:pic>
          <p:nvPicPr>
            <p:cNvPr id="199" name="Google Shape;199;p20"/>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200" name="Google Shape;200;p20"/>
          <p:cNvGrpSpPr/>
          <p:nvPr/>
        </p:nvGrpSpPr>
        <p:grpSpPr>
          <a:xfrm rot="10800000">
            <a:off x="0" y="-4719"/>
            <a:ext cx="4881173" cy="365700"/>
            <a:chOff x="4261050" y="4610675"/>
            <a:chExt cx="4881173" cy="365700"/>
          </a:xfrm>
        </p:grpSpPr>
        <p:pic>
          <p:nvPicPr>
            <p:cNvPr id="201" name="Google Shape;201;p20"/>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202" name="Google Shape;202;p20"/>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0"/>
        <p:cNvGrpSpPr/>
        <p:nvPr/>
      </p:nvGrpSpPr>
      <p:grpSpPr>
        <a:xfrm>
          <a:off x="0" y="0"/>
          <a:ext cx="0" cy="0"/>
          <a:chOff x="0" y="0"/>
          <a:chExt cx="0" cy="0"/>
        </a:xfrm>
      </p:grpSpPr>
      <p:pic>
        <p:nvPicPr>
          <p:cNvPr id="301" name="Google Shape;301;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2" name="Google Shape;302;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3" name="Google Shape;303;p30"/>
          <p:cNvPicPr preferRelativeResize="0"/>
          <p:nvPr/>
        </p:nvPicPr>
        <p:blipFill rotWithShape="1">
          <a:blip r:embed="rId3">
            <a:alphaModFix/>
          </a:blip>
          <a:srcRect t="129" b="129"/>
          <a:stretch/>
        </p:blipFill>
        <p:spPr>
          <a:xfrm rot="-5400000">
            <a:off x="-145124" y="3582752"/>
            <a:ext cx="1716695" cy="1307947"/>
          </a:xfrm>
          <a:prstGeom prst="rect">
            <a:avLst/>
          </a:prstGeom>
          <a:noFill/>
          <a:ln>
            <a:noFill/>
          </a:ln>
        </p:spPr>
      </p:pic>
      <p:pic>
        <p:nvPicPr>
          <p:cNvPr id="304" name="Google Shape;304;p30"/>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305" name="Google Shape;305;p30"/>
          <p:cNvGrpSpPr/>
          <p:nvPr/>
        </p:nvGrpSpPr>
        <p:grpSpPr>
          <a:xfrm>
            <a:off x="0" y="-13638"/>
            <a:ext cx="8878852" cy="4923618"/>
            <a:chOff x="0" y="-13638"/>
            <a:chExt cx="8878852" cy="4923618"/>
          </a:xfrm>
        </p:grpSpPr>
        <p:pic>
          <p:nvPicPr>
            <p:cNvPr id="306" name="Google Shape;306;p30"/>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307" name="Google Shape;307;p30"/>
            <p:cNvGrpSpPr/>
            <p:nvPr/>
          </p:nvGrpSpPr>
          <p:grpSpPr>
            <a:xfrm>
              <a:off x="0" y="-13638"/>
              <a:ext cx="6523526" cy="536050"/>
              <a:chOff x="0" y="-13638"/>
              <a:chExt cx="6523526" cy="536050"/>
            </a:xfrm>
          </p:grpSpPr>
          <p:pic>
            <p:nvPicPr>
              <p:cNvPr id="308" name="Google Shape;308;p30"/>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309" name="Google Shape;309;p30"/>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0"/>
        <p:cNvGrpSpPr/>
        <p:nvPr/>
      </p:nvGrpSpPr>
      <p:grpSpPr>
        <a:xfrm>
          <a:off x="0" y="0"/>
          <a:ext cx="0" cy="0"/>
          <a:chOff x="0" y="0"/>
          <a:chExt cx="0" cy="0"/>
        </a:xfrm>
      </p:grpSpPr>
      <p:pic>
        <p:nvPicPr>
          <p:cNvPr id="311" name="Google Shape;311;p31"/>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12" name="Google Shape;312;p31"/>
          <p:cNvPicPr preferRelativeResize="0"/>
          <p:nvPr/>
        </p:nvPicPr>
        <p:blipFill rotWithShape="1">
          <a:blip r:embed="rId3">
            <a:alphaModFix/>
          </a:blip>
          <a:srcRect l="73637" t="129" b="129"/>
          <a:stretch/>
        </p:blipFill>
        <p:spPr>
          <a:xfrm>
            <a:off x="8632789" y="38875"/>
            <a:ext cx="452574" cy="1307951"/>
          </a:xfrm>
          <a:prstGeom prst="rect">
            <a:avLst/>
          </a:prstGeom>
          <a:noFill/>
          <a:ln>
            <a:noFill/>
          </a:ln>
        </p:spPr>
      </p:pic>
      <p:grpSp>
        <p:nvGrpSpPr>
          <p:cNvPr id="313" name="Google Shape;313;p31"/>
          <p:cNvGrpSpPr/>
          <p:nvPr/>
        </p:nvGrpSpPr>
        <p:grpSpPr>
          <a:xfrm>
            <a:off x="-26" y="-20456"/>
            <a:ext cx="972776" cy="5162894"/>
            <a:chOff x="-26" y="-20456"/>
            <a:chExt cx="972776" cy="5162894"/>
          </a:xfrm>
        </p:grpSpPr>
        <p:pic>
          <p:nvPicPr>
            <p:cNvPr id="314" name="Google Shape;314;p31"/>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315" name="Google Shape;315;p31"/>
            <p:cNvPicPr preferRelativeResize="0"/>
            <p:nvPr/>
          </p:nvPicPr>
          <p:blipFill>
            <a:blip r:embed="rId5">
              <a:alphaModFix/>
            </a:blip>
            <a:stretch>
              <a:fillRect/>
            </a:stretch>
          </p:blipFill>
          <p:spPr>
            <a:xfrm rot="5400000" flipH="1">
              <a:off x="-26" y="4169663"/>
              <a:ext cx="972775" cy="972775"/>
            </a:xfrm>
            <a:prstGeom prst="rect">
              <a:avLst/>
            </a:prstGeom>
            <a:noFill/>
            <a:ln>
              <a:noFill/>
            </a:ln>
          </p:spPr>
        </p:pic>
      </p:grpSp>
      <p:grpSp>
        <p:nvGrpSpPr>
          <p:cNvPr id="316" name="Google Shape;316;p31"/>
          <p:cNvGrpSpPr/>
          <p:nvPr/>
        </p:nvGrpSpPr>
        <p:grpSpPr>
          <a:xfrm rot="10800000">
            <a:off x="5368113" y="4784100"/>
            <a:ext cx="3789523" cy="359400"/>
            <a:chOff x="-13638" y="0"/>
            <a:chExt cx="3789523" cy="359400"/>
          </a:xfrm>
        </p:grpSpPr>
        <p:pic>
          <p:nvPicPr>
            <p:cNvPr id="317" name="Google Shape;317;p31"/>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318" name="Google Shape;318;p31"/>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7"/>
          <p:cNvSpPr txBox="1">
            <a:spLocks noGrp="1"/>
          </p:cNvSpPr>
          <p:nvPr>
            <p:ph type="subTitle" idx="1"/>
          </p:nvPr>
        </p:nvSpPr>
        <p:spPr>
          <a:xfrm>
            <a:off x="713225" y="2109663"/>
            <a:ext cx="4294800" cy="25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60" name="Google Shape;60;p7"/>
          <p:cNvSpPr>
            <a:spLocks noGrp="1"/>
          </p:cNvSpPr>
          <p:nvPr>
            <p:ph type="pic" idx="2"/>
          </p:nvPr>
        </p:nvSpPr>
        <p:spPr>
          <a:xfrm>
            <a:off x="5643775" y="539500"/>
            <a:ext cx="2787000" cy="4064400"/>
          </a:xfrm>
          <a:prstGeom prst="round2DiagRect">
            <a:avLst>
              <a:gd name="adj1" fmla="val 16667"/>
              <a:gd name="adj2" fmla="val 0"/>
            </a:avLst>
          </a:prstGeom>
          <a:noFill/>
          <a:ln>
            <a:noFill/>
          </a:ln>
        </p:spPr>
      </p:sp>
      <p:pic>
        <p:nvPicPr>
          <p:cNvPr id="61" name="Google Shape;61;p7"/>
          <p:cNvPicPr preferRelativeResize="0"/>
          <p:nvPr/>
        </p:nvPicPr>
        <p:blipFill>
          <a:blip r:embed="rId3">
            <a:alphaModFix/>
          </a:blip>
          <a:stretch>
            <a:fillRect/>
          </a:stretch>
        </p:blipFill>
        <p:spPr>
          <a:xfrm rot="-5400000" flipH="1">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t="129" b="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9" name="Google Shape;69;p8"/>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rot="5400000" flipH="1">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a:spLocks noGrp="1"/>
          </p:cNvSpPr>
          <p:nvPr>
            <p:ph type="pic" idx="2"/>
          </p:nvPr>
        </p:nvSpPr>
        <p:spPr>
          <a:xfrm>
            <a:off x="0" y="0"/>
            <a:ext cx="9144000" cy="5143500"/>
          </a:xfrm>
          <a:prstGeom prst="rect">
            <a:avLst/>
          </a:prstGeom>
          <a:noFill/>
          <a:ln>
            <a:noFill/>
          </a:ln>
        </p:spPr>
      </p:sp>
      <p:sp>
        <p:nvSpPr>
          <p:cNvPr id="86" name="Google Shape;8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26" name="Google Shape;126;p14"/>
          <p:cNvSpPr txBox="1">
            <a:spLocks noGrp="1"/>
          </p:cNvSpPr>
          <p:nvPr>
            <p:ph type="title"/>
          </p:nvPr>
        </p:nvSpPr>
        <p:spPr>
          <a:xfrm>
            <a:off x="3835425" y="801507"/>
            <a:ext cx="40893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4"/>
          <p:cNvSpPr txBox="1">
            <a:spLocks noGrp="1"/>
          </p:cNvSpPr>
          <p:nvPr>
            <p:ph type="subTitle" idx="1"/>
          </p:nvPr>
        </p:nvSpPr>
        <p:spPr>
          <a:xfrm>
            <a:off x="3835425" y="1898175"/>
            <a:ext cx="40893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pic>
        <p:nvPicPr>
          <p:cNvPr id="128" name="Google Shape;128;p14"/>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130" name="Google Shape;130;p14"/>
          <p:cNvGrpSpPr/>
          <p:nvPr/>
        </p:nvGrpSpPr>
        <p:grpSpPr>
          <a:xfrm>
            <a:off x="3881699" y="4752250"/>
            <a:ext cx="5260526" cy="388025"/>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4" name="Google Shape;164;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65" name="Google Shape;165;p18"/>
          <p:cNvGrpSpPr/>
          <p:nvPr/>
        </p:nvGrpSpPr>
        <p:grpSpPr>
          <a:xfrm flipH="1">
            <a:off x="2620475" y="0"/>
            <a:ext cx="6523526" cy="369900"/>
            <a:chOff x="0" y="0"/>
            <a:chExt cx="6523526" cy="369900"/>
          </a:xfrm>
        </p:grpSpPr>
        <p:pic>
          <p:nvPicPr>
            <p:cNvPr id="166" name="Google Shape;166;p18"/>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67" name="Google Shape;167;p18"/>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68" name="Google Shape;168;p18"/>
          <p:cNvGrpSpPr/>
          <p:nvPr/>
        </p:nvGrpSpPr>
        <p:grpSpPr>
          <a:xfrm flipH="1">
            <a:off x="0" y="0"/>
            <a:ext cx="9144000" cy="5143512"/>
            <a:chOff x="0" y="0"/>
            <a:chExt cx="9144000" cy="5143512"/>
          </a:xfrm>
        </p:grpSpPr>
        <p:pic>
          <p:nvPicPr>
            <p:cNvPr id="169" name="Google Shape;169;p18"/>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70" name="Google Shape;170;p18"/>
            <p:cNvPicPr preferRelativeResize="0"/>
            <p:nvPr/>
          </p:nvPicPr>
          <p:blipFill>
            <a:blip r:embed="rId6">
              <a:alphaModFix/>
            </a:blip>
            <a:stretch>
              <a:fillRect/>
            </a:stretch>
          </p:blipFill>
          <p:spPr>
            <a:xfrm>
              <a:off x="0" y="4170737"/>
              <a:ext cx="972775" cy="972775"/>
            </a:xfrm>
            <a:prstGeom prst="rect">
              <a:avLst/>
            </a:prstGeom>
            <a:noFill/>
            <a:ln>
              <a:noFill/>
            </a:ln>
          </p:spPr>
        </p:pic>
      </p:grpSp>
      <p:sp>
        <p:nvSpPr>
          <p:cNvPr id="171" name="Google Shape;171;p18"/>
          <p:cNvSpPr txBox="1">
            <a:spLocks noGrp="1"/>
          </p:cNvSpPr>
          <p:nvPr>
            <p:ph type="body" idx="1"/>
          </p:nvPr>
        </p:nvSpPr>
        <p:spPr>
          <a:xfrm>
            <a:off x="2145600" y="2101875"/>
            <a:ext cx="4852800" cy="1763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Nunito Light"/>
              <a:buChar char="●"/>
              <a:defRPr/>
            </a:lvl1pPr>
            <a:lvl2pPr marL="914400" lvl="1" indent="-304800">
              <a:lnSpc>
                <a:spcPct val="100000"/>
              </a:lnSpc>
              <a:spcBef>
                <a:spcPts val="0"/>
              </a:spcBef>
              <a:spcAft>
                <a:spcPts val="0"/>
              </a:spcAft>
              <a:buSzPts val="1200"/>
              <a:buFont typeface="Nunito Light"/>
              <a:buChar char="○"/>
              <a:defRPr/>
            </a:lvl2pPr>
            <a:lvl3pPr marL="1371600" lvl="2" indent="-304800">
              <a:lnSpc>
                <a:spcPct val="100000"/>
              </a:lnSpc>
              <a:spcBef>
                <a:spcPts val="0"/>
              </a:spcBef>
              <a:spcAft>
                <a:spcPts val="0"/>
              </a:spcAft>
              <a:buSzPts val="1200"/>
              <a:buFont typeface="Nunito Light"/>
              <a:buChar char="■"/>
              <a:defRPr/>
            </a:lvl3pPr>
            <a:lvl4pPr marL="1828800" lvl="3" indent="-304800">
              <a:lnSpc>
                <a:spcPct val="100000"/>
              </a:lnSpc>
              <a:spcBef>
                <a:spcPts val="0"/>
              </a:spcBef>
              <a:spcAft>
                <a:spcPts val="0"/>
              </a:spcAft>
              <a:buSzPts val="1200"/>
              <a:buFont typeface="Nunito Light"/>
              <a:buChar char="●"/>
              <a:defRPr/>
            </a:lvl4pPr>
            <a:lvl5pPr marL="2286000" lvl="4" indent="-304800">
              <a:lnSpc>
                <a:spcPct val="100000"/>
              </a:lnSpc>
              <a:spcBef>
                <a:spcPts val="0"/>
              </a:spcBef>
              <a:spcAft>
                <a:spcPts val="0"/>
              </a:spcAft>
              <a:buSzPts val="1200"/>
              <a:buFont typeface="Nunito Light"/>
              <a:buChar char="○"/>
              <a:defRPr/>
            </a:lvl5pPr>
            <a:lvl6pPr marL="2743200" lvl="5" indent="-304800">
              <a:lnSpc>
                <a:spcPct val="100000"/>
              </a:lnSpc>
              <a:spcBef>
                <a:spcPts val="0"/>
              </a:spcBef>
              <a:spcAft>
                <a:spcPts val="0"/>
              </a:spcAft>
              <a:buSzPts val="1200"/>
              <a:buFont typeface="Nunito Light"/>
              <a:buChar char="■"/>
              <a:defRPr/>
            </a:lvl6pPr>
            <a:lvl7pPr marL="3200400" lvl="6" indent="-304800">
              <a:lnSpc>
                <a:spcPct val="100000"/>
              </a:lnSpc>
              <a:spcBef>
                <a:spcPts val="0"/>
              </a:spcBef>
              <a:spcAft>
                <a:spcPts val="0"/>
              </a:spcAft>
              <a:buSzPts val="1200"/>
              <a:buFont typeface="Nunito Light"/>
              <a:buChar char="●"/>
              <a:defRPr/>
            </a:lvl7pPr>
            <a:lvl8pPr marL="3657600" lvl="7" indent="-304800">
              <a:lnSpc>
                <a:spcPct val="100000"/>
              </a:lnSpc>
              <a:spcBef>
                <a:spcPts val="0"/>
              </a:spcBef>
              <a:spcAft>
                <a:spcPts val="0"/>
              </a:spcAft>
              <a:buSzPts val="1200"/>
              <a:buFont typeface="Nunito Light"/>
              <a:buChar char="○"/>
              <a:defRPr/>
            </a:lvl8pPr>
            <a:lvl9pPr marL="4114800" lvl="8" indent="-304800">
              <a:lnSpc>
                <a:spcPct val="100000"/>
              </a:lnSpc>
              <a:spcBef>
                <a:spcPts val="0"/>
              </a:spcBef>
              <a:spcAft>
                <a:spcPts val="0"/>
              </a:spcAft>
              <a:buSzPts val="1200"/>
              <a:buFont typeface="Nunito Light"/>
              <a:buChar char="■"/>
              <a:defRPr/>
            </a:lvl9pPr>
          </a:lstStyle>
          <a:p>
            <a:endParaRPr/>
          </a:p>
        </p:txBody>
      </p:sp>
      <p:sp>
        <p:nvSpPr>
          <p:cNvPr id="172" name="Google Shape;172;p18"/>
          <p:cNvSpPr txBox="1">
            <a:spLocks noGrp="1"/>
          </p:cNvSpPr>
          <p:nvPr>
            <p:ph type="subTitle" idx="2"/>
          </p:nvPr>
        </p:nvSpPr>
        <p:spPr>
          <a:xfrm>
            <a:off x="2145600" y="2101150"/>
            <a:ext cx="4852800" cy="1763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3"/>
        <p:cNvGrpSpPr/>
        <p:nvPr/>
      </p:nvGrpSpPr>
      <p:grpSpPr>
        <a:xfrm>
          <a:off x="0" y="0"/>
          <a:ext cx="0" cy="0"/>
          <a:chOff x="0" y="0"/>
          <a:chExt cx="0" cy="0"/>
        </a:xfrm>
      </p:grpSpPr>
      <p:pic>
        <p:nvPicPr>
          <p:cNvPr id="174" name="Google Shape;174;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75" name="Google Shape;175;p19"/>
          <p:cNvSpPr txBox="1">
            <a:spLocks noGrp="1"/>
          </p:cNvSpPr>
          <p:nvPr>
            <p:ph type="title"/>
          </p:nvPr>
        </p:nvSpPr>
        <p:spPr>
          <a:xfrm>
            <a:off x="720000" y="53849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9"/>
          <p:cNvSpPr txBox="1">
            <a:spLocks noGrp="1"/>
          </p:cNvSpPr>
          <p:nvPr>
            <p:ph type="subTitle" idx="1"/>
          </p:nvPr>
        </p:nvSpPr>
        <p:spPr>
          <a:xfrm>
            <a:off x="709750"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9"/>
          <p:cNvSpPr txBox="1">
            <a:spLocks noGrp="1"/>
          </p:cNvSpPr>
          <p:nvPr>
            <p:ph type="subTitle" idx="2"/>
          </p:nvPr>
        </p:nvSpPr>
        <p:spPr>
          <a:xfrm>
            <a:off x="3457413"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9"/>
          <p:cNvSpPr txBox="1">
            <a:spLocks noGrp="1"/>
          </p:cNvSpPr>
          <p:nvPr>
            <p:ph type="subTitle" idx="3"/>
          </p:nvPr>
        </p:nvSpPr>
        <p:spPr>
          <a:xfrm>
            <a:off x="6205076"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9"/>
          <p:cNvSpPr txBox="1">
            <a:spLocks noGrp="1"/>
          </p:cNvSpPr>
          <p:nvPr>
            <p:ph type="subTitle" idx="4"/>
          </p:nvPr>
        </p:nvSpPr>
        <p:spPr>
          <a:xfrm>
            <a:off x="709758"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80" name="Google Shape;180;p19"/>
          <p:cNvSpPr txBox="1">
            <a:spLocks noGrp="1"/>
          </p:cNvSpPr>
          <p:nvPr>
            <p:ph type="subTitle" idx="5"/>
          </p:nvPr>
        </p:nvSpPr>
        <p:spPr>
          <a:xfrm>
            <a:off x="3459159"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81" name="Google Shape;181;p19"/>
          <p:cNvSpPr txBox="1">
            <a:spLocks noGrp="1"/>
          </p:cNvSpPr>
          <p:nvPr>
            <p:ph type="subTitle" idx="6"/>
          </p:nvPr>
        </p:nvSpPr>
        <p:spPr>
          <a:xfrm>
            <a:off x="6205085"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182" name="Google Shape;182;p19"/>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183" name="Google Shape;183;p19"/>
          <p:cNvGrpSpPr/>
          <p:nvPr/>
        </p:nvGrpSpPr>
        <p:grpSpPr>
          <a:xfrm flipH="1">
            <a:off x="2620475" y="0"/>
            <a:ext cx="6523526" cy="369900"/>
            <a:chOff x="0" y="0"/>
            <a:chExt cx="6523526" cy="369900"/>
          </a:xfrm>
        </p:grpSpPr>
        <p:pic>
          <p:nvPicPr>
            <p:cNvPr id="184" name="Google Shape;184;p19"/>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85" name="Google Shape;185;p19"/>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8" r:id="rId6"/>
    <p:sldLayoutId id="2147483660" r:id="rId7"/>
    <p:sldLayoutId id="2147483664" r:id="rId8"/>
    <p:sldLayoutId id="2147483665" r:id="rId9"/>
    <p:sldLayoutId id="2147483666" r:id="rId10"/>
    <p:sldLayoutId id="2147483676" r:id="rId11"/>
    <p:sldLayoutId id="2147483677" r:id="rId12"/>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avi"/><Relationship Id="rId7" Type="http://schemas.openxmlformats.org/officeDocument/2006/relationships/image" Target="../media/image11.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11.xml"/><Relationship Id="rId5" Type="http://schemas.openxmlformats.org/officeDocument/2006/relationships/slideLayout" Target="../slideLayouts/slideLayout10.xml"/><Relationship Id="rId4" Type="http://schemas.openxmlformats.org/officeDocument/2006/relationships/video" Target="../media/media2.avi"/></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OBJECT DETECTION AND PERSON TRACKING</a:t>
            </a:r>
          </a:p>
        </p:txBody>
      </p:sp>
      <p:sp>
        <p:nvSpPr>
          <p:cNvPr id="330" name="Google Shape;330;p35"/>
          <p:cNvSpPr txBox="1">
            <a:spLocks noGrp="1"/>
          </p:cNvSpPr>
          <p:nvPr>
            <p:ph type="subTitle" idx="1"/>
          </p:nvPr>
        </p:nvSpPr>
        <p:spPr>
          <a:xfrm>
            <a:off x="972300" y="3239202"/>
            <a:ext cx="71994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dirty="0"/>
              <a:t>USING YOLOv8 AND KALMAN FILTERING</a:t>
            </a:r>
            <a:endParaRPr sz="1800"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a:extLst>
            <a:ext uri="{FF2B5EF4-FFF2-40B4-BE49-F238E27FC236}">
              <a16:creationId xmlns:a16="http://schemas.microsoft.com/office/drawing/2014/main" id="{DA7D67E9-90FF-18B3-B71C-12AD73AA3DAE}"/>
            </a:ext>
          </a:extLst>
        </p:cNvPr>
        <p:cNvGrpSpPr/>
        <p:nvPr/>
      </p:nvGrpSpPr>
      <p:grpSpPr>
        <a:xfrm>
          <a:off x="0" y="0"/>
          <a:ext cx="0" cy="0"/>
          <a:chOff x="0" y="0"/>
          <a:chExt cx="0" cy="0"/>
        </a:xfrm>
      </p:grpSpPr>
      <p:sp>
        <p:nvSpPr>
          <p:cNvPr id="377" name="Google Shape;377;p40">
            <a:extLst>
              <a:ext uri="{FF2B5EF4-FFF2-40B4-BE49-F238E27FC236}">
                <a16:creationId xmlns:a16="http://schemas.microsoft.com/office/drawing/2014/main" id="{65D9C967-EFC0-C6CD-7037-F6C371D9AC51}"/>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Methodology</a:t>
            </a:r>
            <a:endParaRPr dirty="0"/>
          </a:p>
        </p:txBody>
      </p:sp>
      <p:sp>
        <p:nvSpPr>
          <p:cNvPr id="378" name="Google Shape;378;p40">
            <a:extLst>
              <a:ext uri="{FF2B5EF4-FFF2-40B4-BE49-F238E27FC236}">
                <a16:creationId xmlns:a16="http://schemas.microsoft.com/office/drawing/2014/main" id="{AE576F15-C5C5-4C18-870B-1FE0E0B5DFA6}"/>
              </a:ext>
            </a:extLst>
          </p:cNvPr>
          <p:cNvSpPr txBox="1">
            <a:spLocks noGrp="1"/>
          </p:cNvSpPr>
          <p:nvPr>
            <p:ph type="subTitle" idx="2"/>
          </p:nvPr>
        </p:nvSpPr>
        <p:spPr>
          <a:xfrm>
            <a:off x="367199" y="1112200"/>
            <a:ext cx="4204801" cy="3846376"/>
          </a:xfrm>
          <a:prstGeom prst="rect">
            <a:avLst/>
          </a:prstGeom>
        </p:spPr>
        <p:txBody>
          <a:bodyPr spcFirstLastPara="1" wrap="square" lIns="91425" tIns="91425" rIns="91425" bIns="91425" anchor="t" anchorCtr="0">
            <a:noAutofit/>
          </a:bodyPr>
          <a:lstStyle/>
          <a:p>
            <a:pPr>
              <a:buFont typeface="+mj-lt"/>
              <a:buAutoNum type="arabicPeriod" startAt="5"/>
            </a:pPr>
            <a:r>
              <a:rPr lang="en-US" b="1" dirty="0"/>
              <a:t>Result Visualization</a:t>
            </a:r>
          </a:p>
          <a:p>
            <a:pPr>
              <a:buFont typeface="Arial" panose="020B0604020202020204" pitchFamily="34" charset="0"/>
              <a:buChar char="•"/>
            </a:pPr>
            <a:r>
              <a:rPr lang="en-US" dirty="0"/>
              <a:t>Final bounding boxes are drawn using OpenCV with:</a:t>
            </a:r>
          </a:p>
          <a:p>
            <a:pPr marL="742950" lvl="1" indent="-285750">
              <a:buFont typeface="Arial" panose="020B0604020202020204" pitchFamily="34" charset="0"/>
              <a:buChar char="•"/>
            </a:pPr>
            <a:r>
              <a:rPr lang="en-US" dirty="0"/>
              <a:t>Object Class (e.g., Tank)</a:t>
            </a:r>
          </a:p>
          <a:p>
            <a:pPr marL="742950" lvl="1" indent="-285750">
              <a:buFont typeface="Arial" panose="020B0604020202020204" pitchFamily="34" charset="0"/>
              <a:buChar char="•"/>
            </a:pPr>
            <a:r>
              <a:rPr lang="en-US" dirty="0"/>
              <a:t>Confidence score</a:t>
            </a:r>
          </a:p>
          <a:p>
            <a:pPr marL="742950" lvl="1" indent="-285750">
              <a:buFont typeface="Arial" panose="020B0604020202020204" pitchFamily="34" charset="0"/>
              <a:buChar char="•"/>
            </a:pPr>
            <a:r>
              <a:rPr lang="en-US" dirty="0"/>
              <a:t>Unique tracking ID</a:t>
            </a:r>
          </a:p>
          <a:p>
            <a:pPr>
              <a:buFont typeface="Arial" panose="020B0604020202020204" pitchFamily="34" charset="0"/>
              <a:buChar char="•"/>
            </a:pPr>
            <a:r>
              <a:rPr lang="en-US" dirty="0"/>
              <a:t>Each frame is either:</a:t>
            </a:r>
          </a:p>
          <a:p>
            <a:pPr marL="742950" lvl="1" indent="-285750">
              <a:buFont typeface="Arial" panose="020B0604020202020204" pitchFamily="34" charset="0"/>
              <a:buChar char="•"/>
            </a:pPr>
            <a:r>
              <a:rPr lang="en-US" dirty="0"/>
              <a:t>Displayed in real time</a:t>
            </a:r>
          </a:p>
          <a:p>
            <a:pPr marL="742950" lvl="1" indent="-285750">
              <a:buFont typeface="Arial" panose="020B0604020202020204" pitchFamily="34" charset="0"/>
              <a:buChar char="•"/>
            </a:pPr>
            <a:r>
              <a:rPr lang="en-US" dirty="0"/>
              <a:t>Or saved to disk as a new video with all detections and tracks</a:t>
            </a:r>
          </a:p>
          <a:p>
            <a:pPr marL="0" lvl="0" indent="0" algn="l" rtl="0">
              <a:spcBef>
                <a:spcPts val="0"/>
              </a:spcBef>
              <a:spcAft>
                <a:spcPts val="0"/>
              </a:spcAft>
            </a:pPr>
            <a:endParaRPr lang="en-US" dirty="0"/>
          </a:p>
        </p:txBody>
      </p:sp>
      <p:pic>
        <p:nvPicPr>
          <p:cNvPr id="3" name="Picture 2">
            <a:extLst>
              <a:ext uri="{FF2B5EF4-FFF2-40B4-BE49-F238E27FC236}">
                <a16:creationId xmlns:a16="http://schemas.microsoft.com/office/drawing/2014/main" id="{7467D800-6166-D376-EE8A-BE57CE53E2C0}"/>
              </a:ext>
            </a:extLst>
          </p:cNvPr>
          <p:cNvPicPr>
            <a:picLocks noChangeAspect="1"/>
          </p:cNvPicPr>
          <p:nvPr/>
        </p:nvPicPr>
        <p:blipFill>
          <a:blip r:embed="rId3"/>
          <a:stretch>
            <a:fillRect/>
          </a:stretch>
        </p:blipFill>
        <p:spPr>
          <a:xfrm>
            <a:off x="4898599" y="1548482"/>
            <a:ext cx="3666999" cy="2046535"/>
          </a:xfrm>
          <a:prstGeom prst="rect">
            <a:avLst/>
          </a:prstGeom>
        </p:spPr>
      </p:pic>
    </p:spTree>
    <p:extLst>
      <p:ext uri="{BB962C8B-B14F-4D97-AF65-F5344CB8AC3E}">
        <p14:creationId xmlns:p14="http://schemas.microsoft.com/office/powerpoint/2010/main" val="2086807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
          <a:extLst>
            <a:ext uri="{FF2B5EF4-FFF2-40B4-BE49-F238E27FC236}">
              <a16:creationId xmlns:a16="http://schemas.microsoft.com/office/drawing/2014/main" id="{076ADDAA-57E3-1D59-2773-0FFE86D6A979}"/>
            </a:ext>
          </a:extLst>
        </p:cNvPr>
        <p:cNvGrpSpPr/>
        <p:nvPr/>
      </p:nvGrpSpPr>
      <p:grpSpPr>
        <a:xfrm>
          <a:off x="0" y="0"/>
          <a:ext cx="0" cy="0"/>
          <a:chOff x="0" y="0"/>
          <a:chExt cx="0" cy="0"/>
        </a:xfrm>
      </p:grpSpPr>
      <p:sp>
        <p:nvSpPr>
          <p:cNvPr id="444" name="Google Shape;444;p43">
            <a:extLst>
              <a:ext uri="{FF2B5EF4-FFF2-40B4-BE49-F238E27FC236}">
                <a16:creationId xmlns:a16="http://schemas.microsoft.com/office/drawing/2014/main" id="{0E3360BF-D154-85C8-FC3B-67E0B3352CDA}"/>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Results</a:t>
            </a:r>
            <a:endParaRPr dirty="0"/>
          </a:p>
        </p:txBody>
      </p:sp>
      <p:pic>
        <p:nvPicPr>
          <p:cNvPr id="2" name="combat_zone_tracking (23)">
            <a:hlinkClick r:id="" action="ppaction://media"/>
            <a:extLst>
              <a:ext uri="{FF2B5EF4-FFF2-40B4-BE49-F238E27FC236}">
                <a16:creationId xmlns:a16="http://schemas.microsoft.com/office/drawing/2014/main" id="{F94EF745-018C-D3C3-B0B4-8D4185F1FF7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9255" y="1231166"/>
            <a:ext cx="4212024" cy="2374692"/>
          </a:xfrm>
          <a:prstGeom prst="rect">
            <a:avLst/>
          </a:prstGeom>
        </p:spPr>
      </p:pic>
      <p:pic>
        <p:nvPicPr>
          <p:cNvPr id="3" name="combat_zone_tracking (22)">
            <a:hlinkClick r:id="" action="ppaction://media"/>
            <a:extLst>
              <a:ext uri="{FF2B5EF4-FFF2-40B4-BE49-F238E27FC236}">
                <a16:creationId xmlns:a16="http://schemas.microsoft.com/office/drawing/2014/main" id="{9C494F5B-E51D-1D8E-AF2D-39B964007F3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63070" y="2292176"/>
            <a:ext cx="4221675" cy="2374692"/>
          </a:xfrm>
          <a:prstGeom prst="rect">
            <a:avLst/>
          </a:prstGeom>
        </p:spPr>
      </p:pic>
      <p:sp>
        <p:nvSpPr>
          <p:cNvPr id="4" name="Google Shape;484;p46">
            <a:extLst>
              <a:ext uri="{FF2B5EF4-FFF2-40B4-BE49-F238E27FC236}">
                <a16:creationId xmlns:a16="http://schemas.microsoft.com/office/drawing/2014/main" id="{406B870C-46A3-3121-EB34-6CF3BDAF16A1}"/>
              </a:ext>
            </a:extLst>
          </p:cNvPr>
          <p:cNvSpPr txBox="1">
            <a:spLocks noGrp="1"/>
          </p:cNvSpPr>
          <p:nvPr>
            <p:ph type="subTitle" idx="1"/>
          </p:nvPr>
        </p:nvSpPr>
        <p:spPr>
          <a:xfrm>
            <a:off x="4763070" y="1861076"/>
            <a:ext cx="4191000" cy="4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Example 1</a:t>
            </a:r>
            <a:endParaRPr dirty="0"/>
          </a:p>
        </p:txBody>
      </p:sp>
      <p:sp>
        <p:nvSpPr>
          <p:cNvPr id="5" name="Google Shape;484;p46">
            <a:extLst>
              <a:ext uri="{FF2B5EF4-FFF2-40B4-BE49-F238E27FC236}">
                <a16:creationId xmlns:a16="http://schemas.microsoft.com/office/drawing/2014/main" id="{DC204898-530E-96A1-FA9D-D0ACEE9C3217}"/>
              </a:ext>
            </a:extLst>
          </p:cNvPr>
          <p:cNvSpPr txBox="1">
            <a:spLocks/>
          </p:cNvSpPr>
          <p:nvPr/>
        </p:nvSpPr>
        <p:spPr>
          <a:xfrm>
            <a:off x="189931" y="3605858"/>
            <a:ext cx="4191000" cy="4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1pPr>
            <a:lvl2pPr marL="914400" marR="0" lvl="1"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9pPr>
          </a:lstStyle>
          <a:p>
            <a:pPr marL="0" indent="0" algn="ctr"/>
            <a:r>
              <a:rPr lang="en-US" dirty="0"/>
              <a:t>Example 2</a:t>
            </a:r>
          </a:p>
        </p:txBody>
      </p:sp>
    </p:spTree>
    <p:extLst>
      <p:ext uri="{BB962C8B-B14F-4D97-AF65-F5344CB8AC3E}">
        <p14:creationId xmlns:p14="http://schemas.microsoft.com/office/powerpoint/2010/main" val="27608719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7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2">
          <a:extLst>
            <a:ext uri="{FF2B5EF4-FFF2-40B4-BE49-F238E27FC236}">
              <a16:creationId xmlns:a16="http://schemas.microsoft.com/office/drawing/2014/main" id="{FB5C4898-4269-18E0-C077-3F9AFD37802A}"/>
            </a:ext>
          </a:extLst>
        </p:cNvPr>
        <p:cNvGrpSpPr/>
        <p:nvPr/>
      </p:nvGrpSpPr>
      <p:grpSpPr>
        <a:xfrm>
          <a:off x="0" y="0"/>
          <a:ext cx="0" cy="0"/>
          <a:chOff x="0" y="0"/>
          <a:chExt cx="0" cy="0"/>
        </a:xfrm>
      </p:grpSpPr>
      <p:sp>
        <p:nvSpPr>
          <p:cNvPr id="444" name="Google Shape;444;p43">
            <a:extLst>
              <a:ext uri="{FF2B5EF4-FFF2-40B4-BE49-F238E27FC236}">
                <a16:creationId xmlns:a16="http://schemas.microsoft.com/office/drawing/2014/main" id="{5E4E68DD-8FC2-3D7F-8A7C-E0ADBD1817CF}"/>
              </a:ext>
            </a:extLst>
          </p:cNvPr>
          <p:cNvSpPr txBox="1">
            <a:spLocks noGrp="1"/>
          </p:cNvSpPr>
          <p:nvPr>
            <p:ph type="title"/>
          </p:nvPr>
        </p:nvSpPr>
        <p:spPr>
          <a:xfrm>
            <a:off x="5849561" y="0"/>
            <a:ext cx="188938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Results</a:t>
            </a:r>
            <a:endParaRPr dirty="0"/>
          </a:p>
        </p:txBody>
      </p:sp>
      <p:pic>
        <p:nvPicPr>
          <p:cNvPr id="3" name="Picture 2">
            <a:extLst>
              <a:ext uri="{FF2B5EF4-FFF2-40B4-BE49-F238E27FC236}">
                <a16:creationId xmlns:a16="http://schemas.microsoft.com/office/drawing/2014/main" id="{1333A566-582E-738F-AC49-1E3D1B13E03D}"/>
              </a:ext>
            </a:extLst>
          </p:cNvPr>
          <p:cNvPicPr>
            <a:picLocks noChangeAspect="1"/>
          </p:cNvPicPr>
          <p:nvPr/>
        </p:nvPicPr>
        <p:blipFill>
          <a:blip r:embed="rId3"/>
          <a:stretch>
            <a:fillRect/>
          </a:stretch>
        </p:blipFill>
        <p:spPr>
          <a:xfrm>
            <a:off x="654049" y="572700"/>
            <a:ext cx="6185365" cy="2239817"/>
          </a:xfrm>
          <a:prstGeom prst="rect">
            <a:avLst/>
          </a:prstGeom>
        </p:spPr>
      </p:pic>
      <p:sp>
        <p:nvSpPr>
          <p:cNvPr id="7" name="Rectangle 4">
            <a:extLst>
              <a:ext uri="{FF2B5EF4-FFF2-40B4-BE49-F238E27FC236}">
                <a16:creationId xmlns:a16="http://schemas.microsoft.com/office/drawing/2014/main" id="{ADA94AEB-A9F2-38B0-BE49-E5DC749474FC}"/>
              </a:ext>
            </a:extLst>
          </p:cNvPr>
          <p:cNvSpPr>
            <a:spLocks noGrp="1" noChangeArrowheads="1"/>
          </p:cNvSpPr>
          <p:nvPr>
            <p:ph type="subTitle" idx="1"/>
          </p:nvPr>
        </p:nvSpPr>
        <p:spPr bwMode="auto">
          <a:xfrm>
            <a:off x="654050" y="2976798"/>
            <a:ext cx="829666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ClrTx/>
              <a:buSzTx/>
              <a:buFont typeface="+mj-lt"/>
              <a:buAutoNum type="arabicPeriod"/>
            </a:pPr>
            <a:r>
              <a:rPr kumimoji="0" lang="en-US" altLang="en-US"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Train Box Loss</a:t>
            </a: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b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b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This refers to how accurately the model predicts the location and size of the bounding boxes during training.</a:t>
            </a:r>
            <a:b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b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As training progresses (from left to right), this loss decreases, showing that the model is learning to better localize objects.</a:t>
            </a:r>
          </a:p>
          <a:p>
            <a:pPr marL="342900" indent="-342900" eaLnBrk="0" fontAlgn="base" hangingPunct="0">
              <a:spcBef>
                <a:spcPct val="0"/>
              </a:spcBef>
              <a:spcAft>
                <a:spcPct val="0"/>
              </a:spcAft>
              <a:buClrTx/>
              <a:buSzTx/>
              <a:buFont typeface="+mj-lt"/>
              <a:buAutoNum type="arabicPeriod"/>
            </a:pPr>
            <a:endPar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Train Classification Loss</a:t>
            </a: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b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b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This tells us how accurately the model classifies objects into categories like “Tank” or “Person”.</a:t>
            </a:r>
            <a:b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b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 decreasing trend means the model is learning to identify object types correctly.</a:t>
            </a:r>
          </a:p>
        </p:txBody>
      </p:sp>
      <p:sp>
        <p:nvSpPr>
          <p:cNvPr id="2" name="Google Shape;330;p35">
            <a:extLst>
              <a:ext uri="{FF2B5EF4-FFF2-40B4-BE49-F238E27FC236}">
                <a16:creationId xmlns:a16="http://schemas.microsoft.com/office/drawing/2014/main" id="{EF1F7515-9CCC-790A-316F-2EB4C03D501D}"/>
              </a:ext>
            </a:extLst>
          </p:cNvPr>
          <p:cNvSpPr txBox="1">
            <a:spLocks/>
          </p:cNvSpPr>
          <p:nvPr/>
        </p:nvSpPr>
        <p:spPr>
          <a:xfrm>
            <a:off x="6964222" y="897448"/>
            <a:ext cx="2179778" cy="17268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1pPr>
            <a:lvl2pPr marL="914400" marR="0" lvl="1"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2pPr>
            <a:lvl3pPr marL="1371600" marR="0" lvl="2"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3pPr>
            <a:lvl4pPr marL="1828800" marR="0" lvl="3"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4pPr>
            <a:lvl5pPr marL="2286000" marR="0" lvl="4"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5pPr>
            <a:lvl6pPr marL="2743200" marR="0" lvl="5"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6pPr>
            <a:lvl7pPr marL="3200400" marR="0" lvl="6"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7pPr>
            <a:lvl8pPr marL="3657600" marR="0" lvl="7"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8pPr>
            <a:lvl9pPr marL="4114800" marR="0" lvl="8" indent="-304800" algn="ctr" rtl="0">
              <a:lnSpc>
                <a:spcPct val="100000"/>
              </a:lnSpc>
              <a:spcBef>
                <a:spcPts val="0"/>
              </a:spcBef>
              <a:spcAft>
                <a:spcPts val="0"/>
              </a:spcAft>
              <a:buClr>
                <a:schemeClr val="dk1"/>
              </a:buClr>
              <a:buSzPts val="1200"/>
              <a:buFont typeface="Poppins"/>
              <a:buNone/>
              <a:defRPr sz="1200" b="0" i="0" u="none" strike="noStrike" cap="none">
                <a:solidFill>
                  <a:schemeClr val="dk1"/>
                </a:solidFill>
                <a:latin typeface="Poppins"/>
                <a:ea typeface="Poppins"/>
                <a:cs typeface="Poppins"/>
                <a:sym typeface="Poppins"/>
              </a:defRPr>
            </a:lvl9pPr>
          </a:lstStyle>
          <a:p>
            <a:pPr marL="0" indent="0"/>
            <a:r>
              <a:rPr lang="en-IN" dirty="0"/>
              <a:t>Top Row </a:t>
            </a:r>
          </a:p>
          <a:p>
            <a:pPr marL="0" indent="0"/>
            <a:r>
              <a:rPr lang="en-IN" dirty="0"/>
              <a:t>(Training Metrics)</a:t>
            </a:r>
          </a:p>
          <a:p>
            <a:pPr marL="0" indent="0"/>
            <a:endParaRPr lang="en-IN" dirty="0"/>
          </a:p>
          <a:p>
            <a:pPr marL="0" indent="0"/>
            <a:endParaRPr lang="en-IN" dirty="0"/>
          </a:p>
          <a:p>
            <a:pPr marL="0" indent="0"/>
            <a:endParaRPr lang="en-IN" dirty="0"/>
          </a:p>
          <a:p>
            <a:pPr marL="0" indent="0"/>
            <a:endParaRPr lang="en-IN" dirty="0"/>
          </a:p>
          <a:p>
            <a:pPr marL="0" indent="0"/>
            <a:r>
              <a:rPr lang="en-IN" dirty="0"/>
              <a:t>Bottom Row </a:t>
            </a:r>
          </a:p>
          <a:p>
            <a:pPr marL="0" indent="0"/>
            <a:r>
              <a:rPr lang="en-IN" dirty="0"/>
              <a:t>(Validation Metrics)</a:t>
            </a:r>
          </a:p>
        </p:txBody>
      </p:sp>
    </p:spTree>
    <p:extLst>
      <p:ext uri="{BB962C8B-B14F-4D97-AF65-F5344CB8AC3E}">
        <p14:creationId xmlns:p14="http://schemas.microsoft.com/office/powerpoint/2010/main" val="4249121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2">
          <a:extLst>
            <a:ext uri="{FF2B5EF4-FFF2-40B4-BE49-F238E27FC236}">
              <a16:creationId xmlns:a16="http://schemas.microsoft.com/office/drawing/2014/main" id="{8F67C5F5-904F-52F8-A636-6AB49212AECB}"/>
            </a:ext>
          </a:extLst>
        </p:cNvPr>
        <p:cNvGrpSpPr/>
        <p:nvPr/>
      </p:nvGrpSpPr>
      <p:grpSpPr>
        <a:xfrm>
          <a:off x="0" y="0"/>
          <a:ext cx="0" cy="0"/>
          <a:chOff x="0" y="0"/>
          <a:chExt cx="0" cy="0"/>
        </a:xfrm>
      </p:grpSpPr>
      <p:sp>
        <p:nvSpPr>
          <p:cNvPr id="444" name="Google Shape;444;p43">
            <a:extLst>
              <a:ext uri="{FF2B5EF4-FFF2-40B4-BE49-F238E27FC236}">
                <a16:creationId xmlns:a16="http://schemas.microsoft.com/office/drawing/2014/main" id="{91FF4E45-D43B-7333-464A-3E9F2D51BC79}"/>
              </a:ext>
            </a:extLst>
          </p:cNvPr>
          <p:cNvSpPr txBox="1">
            <a:spLocks noGrp="1"/>
          </p:cNvSpPr>
          <p:nvPr>
            <p:ph type="title"/>
          </p:nvPr>
        </p:nvSpPr>
        <p:spPr>
          <a:xfrm>
            <a:off x="854926" y="505522"/>
            <a:ext cx="17035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Results</a:t>
            </a:r>
            <a:endParaRPr dirty="0"/>
          </a:p>
        </p:txBody>
      </p:sp>
      <p:sp>
        <p:nvSpPr>
          <p:cNvPr id="445" name="Google Shape;445;p43">
            <a:extLst>
              <a:ext uri="{FF2B5EF4-FFF2-40B4-BE49-F238E27FC236}">
                <a16:creationId xmlns:a16="http://schemas.microsoft.com/office/drawing/2014/main" id="{A54C2A4D-CF47-4D79-0F66-089F872A03CB}"/>
              </a:ext>
            </a:extLst>
          </p:cNvPr>
          <p:cNvSpPr txBox="1">
            <a:spLocks noGrp="1"/>
          </p:cNvSpPr>
          <p:nvPr>
            <p:ph type="subTitle" idx="1"/>
          </p:nvPr>
        </p:nvSpPr>
        <p:spPr>
          <a:xfrm>
            <a:off x="474674" y="1269313"/>
            <a:ext cx="7977949" cy="4217087"/>
          </a:xfrm>
          <a:prstGeom prst="rect">
            <a:avLst/>
          </a:prstGeom>
        </p:spPr>
        <p:txBody>
          <a:bodyPr spcFirstLastPara="1" wrap="square" lIns="91425" tIns="91425" rIns="91425" bIns="91425" anchor="t" anchorCtr="0">
            <a:noAutofit/>
          </a:bodyPr>
          <a:lstStyle/>
          <a:p>
            <a:pPr marL="495300" indent="-342900">
              <a:buFont typeface="+mj-lt"/>
              <a:buAutoNum type="arabicPeriod" startAt="3"/>
            </a:pPr>
            <a:r>
              <a:rPr lang="en-US" b="1" dirty="0"/>
              <a:t>Train Distance Focal Loss</a:t>
            </a:r>
            <a:r>
              <a:rPr lang="en-US" dirty="0"/>
              <a:t>:</a:t>
            </a:r>
            <a:br>
              <a:rPr lang="en-US" dirty="0"/>
            </a:br>
            <a:r>
              <a:rPr lang="en-US" dirty="0"/>
              <a:t>This is used to improve the bounding box regression by focusing more on harder examples (badly predicted ones).</a:t>
            </a:r>
            <a:br>
              <a:rPr lang="en-US" dirty="0"/>
            </a:br>
            <a:r>
              <a:rPr lang="en-US" dirty="0"/>
              <a:t>It also reduces, showing improved precision in box prediction.</a:t>
            </a:r>
          </a:p>
          <a:p>
            <a:pPr marL="495300" indent="-342900">
              <a:buFont typeface="+mj-lt"/>
              <a:buAutoNum type="arabicPeriod" startAt="3"/>
            </a:pPr>
            <a:endParaRPr lang="en-US" dirty="0"/>
          </a:p>
          <a:p>
            <a:pPr marL="495300" indent="-342900">
              <a:buFont typeface="+mj-lt"/>
              <a:buAutoNum type="arabicPeriod" startAt="3"/>
            </a:pPr>
            <a:r>
              <a:rPr lang="en-US" b="1" dirty="0"/>
              <a:t>Precision (Training)</a:t>
            </a:r>
            <a:r>
              <a:rPr lang="en-US" dirty="0"/>
              <a:t>:</a:t>
            </a:r>
            <a:br>
              <a:rPr lang="en-US" dirty="0"/>
            </a:br>
            <a:r>
              <a:rPr lang="en-US" dirty="0"/>
              <a:t>Precision means: “Out of all the detections the model made, how many were actually correct.”</a:t>
            </a:r>
            <a:br>
              <a:rPr lang="en-US" dirty="0"/>
            </a:br>
            <a:r>
              <a:rPr lang="en-US" dirty="0"/>
              <a:t>It increases with time, showing the model is making fewer false detections.</a:t>
            </a:r>
          </a:p>
          <a:p>
            <a:pPr marL="495300" indent="-342900">
              <a:buFont typeface="+mj-lt"/>
              <a:buAutoNum type="arabicPeriod" startAt="3"/>
            </a:pPr>
            <a:endParaRPr lang="en-US" dirty="0"/>
          </a:p>
          <a:p>
            <a:pPr marL="495300" indent="-342900">
              <a:buFont typeface="+mj-lt"/>
              <a:buAutoNum type="arabicPeriod" startAt="3"/>
            </a:pPr>
            <a:r>
              <a:rPr lang="en-US" b="1" dirty="0"/>
              <a:t>Recall (Training)</a:t>
            </a:r>
            <a:r>
              <a:rPr lang="en-US" dirty="0"/>
              <a:t>:</a:t>
            </a:r>
            <a:br>
              <a:rPr lang="en-US" dirty="0"/>
            </a:br>
            <a:r>
              <a:rPr lang="en-US" dirty="0"/>
              <a:t>Recall means: “Out of all actual objects, how many did the model detect?”</a:t>
            </a:r>
            <a:br>
              <a:rPr lang="en-US" dirty="0"/>
            </a:br>
            <a:r>
              <a:rPr lang="en-US" dirty="0"/>
              <a:t>It also increases steadily, which is a sign the model is detecting more relevant objects.</a:t>
            </a:r>
          </a:p>
          <a:p>
            <a:pPr marL="495300" indent="-342900">
              <a:buFont typeface="+mj-lt"/>
              <a:buAutoNum type="arabicPeriod" startAt="3"/>
            </a:pPr>
            <a:endParaRPr lang="en-US" b="1" dirty="0"/>
          </a:p>
          <a:p>
            <a:pPr marL="495300" indent="-342900">
              <a:buFont typeface="+mj-lt"/>
              <a:buAutoNum type="arabicPeriod" startAt="3"/>
            </a:pPr>
            <a:r>
              <a:rPr lang="en-US" b="1" dirty="0"/>
              <a:t>Validation Box Loss</a:t>
            </a:r>
            <a:r>
              <a:rPr lang="en-US" dirty="0"/>
              <a:t>:</a:t>
            </a:r>
            <a:br>
              <a:rPr lang="en-US" dirty="0"/>
            </a:br>
            <a:r>
              <a:rPr lang="en-US" dirty="0"/>
              <a:t>Same as training box loss but measured on the validation dataset.</a:t>
            </a:r>
            <a:br>
              <a:rPr lang="en-US" dirty="0"/>
            </a:br>
            <a:r>
              <a:rPr lang="en-US" dirty="0"/>
              <a:t>It also decreases, which is good – model is not overfitting.</a:t>
            </a:r>
          </a:p>
          <a:p>
            <a:pPr>
              <a:buNone/>
            </a:pPr>
            <a:endParaRPr lang="en-US" sz="1000" dirty="0"/>
          </a:p>
        </p:txBody>
      </p:sp>
    </p:spTree>
    <p:extLst>
      <p:ext uri="{BB962C8B-B14F-4D97-AF65-F5344CB8AC3E}">
        <p14:creationId xmlns:p14="http://schemas.microsoft.com/office/powerpoint/2010/main" val="4629216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a:extLst>
            <a:ext uri="{FF2B5EF4-FFF2-40B4-BE49-F238E27FC236}">
              <a16:creationId xmlns:a16="http://schemas.microsoft.com/office/drawing/2014/main" id="{A9CE41A5-071C-A8F6-3083-E088225C7C8F}"/>
            </a:ext>
          </a:extLst>
        </p:cNvPr>
        <p:cNvGrpSpPr/>
        <p:nvPr/>
      </p:nvGrpSpPr>
      <p:grpSpPr>
        <a:xfrm>
          <a:off x="0" y="0"/>
          <a:ext cx="0" cy="0"/>
          <a:chOff x="0" y="0"/>
          <a:chExt cx="0" cy="0"/>
        </a:xfrm>
      </p:grpSpPr>
      <p:sp>
        <p:nvSpPr>
          <p:cNvPr id="444" name="Google Shape;444;p43">
            <a:extLst>
              <a:ext uri="{FF2B5EF4-FFF2-40B4-BE49-F238E27FC236}">
                <a16:creationId xmlns:a16="http://schemas.microsoft.com/office/drawing/2014/main" id="{2DABE449-569D-D0C4-6290-9A79FF84C724}"/>
              </a:ext>
            </a:extLst>
          </p:cNvPr>
          <p:cNvSpPr txBox="1">
            <a:spLocks noGrp="1"/>
          </p:cNvSpPr>
          <p:nvPr>
            <p:ph type="title"/>
          </p:nvPr>
        </p:nvSpPr>
        <p:spPr>
          <a:xfrm>
            <a:off x="839494" y="512955"/>
            <a:ext cx="17035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Results</a:t>
            </a:r>
            <a:endParaRPr dirty="0"/>
          </a:p>
        </p:txBody>
      </p:sp>
      <p:sp>
        <p:nvSpPr>
          <p:cNvPr id="2" name="Subtitle 1">
            <a:extLst>
              <a:ext uri="{FF2B5EF4-FFF2-40B4-BE49-F238E27FC236}">
                <a16:creationId xmlns:a16="http://schemas.microsoft.com/office/drawing/2014/main" id="{7D0C5CB8-0626-E5D0-77F5-31A43D75A4BB}"/>
              </a:ext>
            </a:extLst>
          </p:cNvPr>
          <p:cNvSpPr>
            <a:spLocks noGrp="1" noChangeArrowheads="1"/>
          </p:cNvSpPr>
          <p:nvPr>
            <p:ph type="subTitle" idx="1"/>
          </p:nvPr>
        </p:nvSpPr>
        <p:spPr bwMode="auto">
          <a:xfrm>
            <a:off x="497523" y="1398398"/>
            <a:ext cx="842549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7"/>
              <a:tabLst/>
            </a:pPr>
            <a:r>
              <a:rPr kumimoji="0" lang="en-US" altLang="en-US"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Validation Classification Loss</a:t>
            </a: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b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b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Indicates the classification accuracy on unseen data.</a:t>
            </a:r>
            <a:b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b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 decreasing value shows the model generalizes well.</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7"/>
              <a:tabLst/>
            </a:pPr>
            <a:endPar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7"/>
              <a:tabLst/>
            </a:pPr>
            <a:r>
              <a:rPr kumimoji="0" lang="en-US" altLang="en-US"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Validation Distance Focal Loss</a:t>
            </a: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b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b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Same concept, but again shows model performs well on unseen images too.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7"/>
              <a:tabLst/>
            </a:pPr>
            <a:endPar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7"/>
              <a:tabLst/>
            </a:pPr>
            <a:r>
              <a:rPr kumimoji="0" lang="en-US" altLang="en-US"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Mean Average Precision at 50% (Validation)</a:t>
            </a: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b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b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This measures how well the model detects and classifies objects with an Intersection over Union threshold of 0.5.</a:t>
            </a:r>
            <a:b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b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 score closer to 1.0 is better. Here, it rises above 0.6 which is decent.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7"/>
              <a:tabLst/>
            </a:pPr>
            <a:endPar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7"/>
              <a:tabLst/>
            </a:pPr>
            <a:r>
              <a:rPr kumimoji="0" lang="en-US" altLang="en-US"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Mean Average Precision at 50% to 95% (Validation)</a:t>
            </a: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b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b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This is a stricter version that averages precision across multiple thresholds.</a:t>
            </a:r>
            <a:b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br>
            <a:r>
              <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It increases steadily, showing that the model is improving in both easy and difficult detection scenarios.</a:t>
            </a:r>
          </a:p>
        </p:txBody>
      </p:sp>
    </p:spTree>
    <p:extLst>
      <p:ext uri="{BB962C8B-B14F-4D97-AF65-F5344CB8AC3E}">
        <p14:creationId xmlns:p14="http://schemas.microsoft.com/office/powerpoint/2010/main" val="419021112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999CABBF-4528-7CDC-65AB-856592CB0808}"/>
            </a:ext>
          </a:extLst>
        </p:cNvPr>
        <p:cNvGrpSpPr/>
        <p:nvPr/>
      </p:nvGrpSpPr>
      <p:grpSpPr>
        <a:xfrm>
          <a:off x="0" y="0"/>
          <a:ext cx="0" cy="0"/>
          <a:chOff x="0" y="0"/>
          <a:chExt cx="0" cy="0"/>
        </a:xfrm>
      </p:grpSpPr>
      <p:sp>
        <p:nvSpPr>
          <p:cNvPr id="403" name="Google Shape;403;p42">
            <a:extLst>
              <a:ext uri="{FF2B5EF4-FFF2-40B4-BE49-F238E27FC236}">
                <a16:creationId xmlns:a16="http://schemas.microsoft.com/office/drawing/2014/main" id="{01C10681-5202-8926-BCE6-49B13CEEC45B}"/>
              </a:ext>
            </a:extLst>
          </p:cNvPr>
          <p:cNvSpPr txBox="1">
            <a:spLocks noGrp="1"/>
          </p:cNvSpPr>
          <p:nvPr>
            <p:ph type="title"/>
          </p:nvPr>
        </p:nvSpPr>
        <p:spPr>
          <a:xfrm>
            <a:off x="401444" y="433833"/>
            <a:ext cx="182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Results</a:t>
            </a:r>
            <a:endParaRPr dirty="0"/>
          </a:p>
        </p:txBody>
      </p:sp>
      <p:sp>
        <p:nvSpPr>
          <p:cNvPr id="9" name="Subtitle 8">
            <a:extLst>
              <a:ext uri="{FF2B5EF4-FFF2-40B4-BE49-F238E27FC236}">
                <a16:creationId xmlns:a16="http://schemas.microsoft.com/office/drawing/2014/main" id="{46D392D1-F15A-7557-CD47-21ACCC15CAE5}"/>
              </a:ext>
            </a:extLst>
          </p:cNvPr>
          <p:cNvSpPr>
            <a:spLocks noGrp="1"/>
          </p:cNvSpPr>
          <p:nvPr>
            <p:ph type="subTitle" idx="1"/>
          </p:nvPr>
        </p:nvSpPr>
        <p:spPr>
          <a:xfrm>
            <a:off x="401445" y="1060561"/>
            <a:ext cx="4075024" cy="3570912"/>
          </a:xfrm>
        </p:spPr>
        <p:txBody>
          <a:bodyPr/>
          <a:lstStyle/>
          <a:p>
            <a:pPr>
              <a:buNone/>
            </a:pPr>
            <a:r>
              <a:rPr lang="en-US" sz="1400" dirty="0"/>
              <a:t>This matrix helps visualize </a:t>
            </a:r>
            <a:r>
              <a:rPr lang="en-US" sz="1400" b="1" dirty="0"/>
              <a:t>how often the</a:t>
            </a:r>
          </a:p>
          <a:p>
            <a:pPr>
              <a:buNone/>
            </a:pPr>
            <a:r>
              <a:rPr lang="en-US" sz="1400" b="1" dirty="0"/>
              <a:t>model gets each class right or wrong</a:t>
            </a:r>
            <a:r>
              <a:rPr lang="en-US" sz="1400" dirty="0"/>
              <a:t>.</a:t>
            </a:r>
          </a:p>
          <a:p>
            <a:pPr marL="495300" indent="-342900">
              <a:buFont typeface="Arial" panose="020B0604020202020204" pitchFamily="34" charset="0"/>
              <a:buChar char="•"/>
            </a:pPr>
            <a:r>
              <a:rPr lang="en-US" sz="1400" dirty="0"/>
              <a:t>The rows show the </a:t>
            </a:r>
            <a:r>
              <a:rPr lang="en-US" sz="1400" b="1" dirty="0"/>
              <a:t>actual (ground truth) classes</a:t>
            </a:r>
            <a:r>
              <a:rPr lang="en-US" sz="1400" dirty="0"/>
              <a:t>, and the columns show the </a:t>
            </a:r>
            <a:r>
              <a:rPr lang="en-US" sz="1400" b="1" dirty="0"/>
              <a:t>predicted classes</a:t>
            </a:r>
            <a:r>
              <a:rPr lang="en-US" sz="1400" dirty="0"/>
              <a:t>.</a:t>
            </a:r>
          </a:p>
          <a:p>
            <a:pPr marL="495300" indent="-342900">
              <a:buFont typeface="Arial" panose="020B0604020202020204" pitchFamily="34" charset="0"/>
              <a:buChar char="•"/>
            </a:pPr>
            <a:r>
              <a:rPr lang="en-US" sz="1400" dirty="0"/>
              <a:t>For example:</a:t>
            </a:r>
          </a:p>
          <a:p>
            <a:pPr marL="800100" lvl="1" indent="-342900" algn="l">
              <a:buFont typeface="+mj-lt"/>
              <a:buAutoNum type="arabicPeriod"/>
            </a:pPr>
            <a:r>
              <a:rPr lang="en-US" sz="1400" dirty="0"/>
              <a:t>The model correctly predicted </a:t>
            </a:r>
            <a:r>
              <a:rPr lang="en-US" sz="1400" b="1" dirty="0"/>
              <a:t>58% of 'APC'</a:t>
            </a:r>
            <a:r>
              <a:rPr lang="en-US" sz="1400" dirty="0"/>
              <a:t> images as APC.</a:t>
            </a:r>
          </a:p>
          <a:p>
            <a:pPr marL="800100" lvl="1" indent="-342900" algn="l">
              <a:buFont typeface="+mj-lt"/>
              <a:buAutoNum type="arabicPeriod"/>
            </a:pPr>
            <a:r>
              <a:rPr lang="en-US" sz="1400" dirty="0"/>
              <a:t>But </a:t>
            </a:r>
            <a:r>
              <a:rPr lang="en-US" sz="1400" b="1" dirty="0"/>
              <a:t>8% of 'APC'</a:t>
            </a:r>
            <a:r>
              <a:rPr lang="en-US" sz="1400" dirty="0"/>
              <a:t> were misclassified as Military Truck, and 6% as Person.</a:t>
            </a:r>
          </a:p>
          <a:p>
            <a:pPr marL="800100" lvl="1" indent="-342900" algn="l">
              <a:buFont typeface="+mj-lt"/>
              <a:buAutoNum type="arabicPeriod"/>
            </a:pPr>
            <a:r>
              <a:rPr lang="en-US" sz="1400" dirty="0"/>
              <a:t>It did very well with </a:t>
            </a:r>
            <a:r>
              <a:rPr lang="en-US" sz="1400" b="1" dirty="0"/>
              <a:t>Tank</a:t>
            </a:r>
            <a:r>
              <a:rPr lang="en-US" sz="1400" dirty="0"/>
              <a:t>, getting </a:t>
            </a:r>
            <a:r>
              <a:rPr lang="en-US" sz="1400" b="1" dirty="0"/>
              <a:t>83% correct</a:t>
            </a:r>
            <a:r>
              <a:rPr lang="en-US" sz="1400" dirty="0"/>
              <a:t>, which is the highest accuracy among all classes.</a:t>
            </a:r>
          </a:p>
          <a:p>
            <a:endParaRPr lang="en-IN" sz="1400" dirty="0"/>
          </a:p>
        </p:txBody>
      </p:sp>
      <p:pic>
        <p:nvPicPr>
          <p:cNvPr id="3" name="Picture 2">
            <a:extLst>
              <a:ext uri="{FF2B5EF4-FFF2-40B4-BE49-F238E27FC236}">
                <a16:creationId xmlns:a16="http://schemas.microsoft.com/office/drawing/2014/main" id="{0C4C772E-CC8A-5BEF-7FFD-A28F705FE78E}"/>
              </a:ext>
            </a:extLst>
          </p:cNvPr>
          <p:cNvPicPr>
            <a:picLocks noChangeAspect="1"/>
          </p:cNvPicPr>
          <p:nvPr/>
        </p:nvPicPr>
        <p:blipFill>
          <a:blip r:embed="rId3"/>
          <a:srcRect l="7397" r="8304"/>
          <a:stretch/>
        </p:blipFill>
        <p:spPr>
          <a:xfrm>
            <a:off x="4667532" y="813608"/>
            <a:ext cx="4075024" cy="3625541"/>
          </a:xfrm>
          <a:prstGeom prst="rect">
            <a:avLst/>
          </a:prstGeom>
        </p:spPr>
      </p:pic>
    </p:spTree>
    <p:extLst>
      <p:ext uri="{BB962C8B-B14F-4D97-AF65-F5344CB8AC3E}">
        <p14:creationId xmlns:p14="http://schemas.microsoft.com/office/powerpoint/2010/main" val="88330349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87490F68-92F4-6830-A0C7-5038A9247571}"/>
            </a:ext>
          </a:extLst>
        </p:cNvPr>
        <p:cNvGrpSpPr/>
        <p:nvPr/>
      </p:nvGrpSpPr>
      <p:grpSpPr>
        <a:xfrm>
          <a:off x="0" y="0"/>
          <a:ext cx="0" cy="0"/>
          <a:chOff x="0" y="0"/>
          <a:chExt cx="0" cy="0"/>
        </a:xfrm>
      </p:grpSpPr>
      <p:sp>
        <p:nvSpPr>
          <p:cNvPr id="403" name="Google Shape;403;p42">
            <a:extLst>
              <a:ext uri="{FF2B5EF4-FFF2-40B4-BE49-F238E27FC236}">
                <a16:creationId xmlns:a16="http://schemas.microsoft.com/office/drawing/2014/main" id="{B3672709-8AEC-B38E-33F6-484F8E9EEE03}"/>
              </a:ext>
            </a:extLst>
          </p:cNvPr>
          <p:cNvSpPr txBox="1">
            <a:spLocks noGrp="1"/>
          </p:cNvSpPr>
          <p:nvPr>
            <p:ph type="title"/>
          </p:nvPr>
        </p:nvSpPr>
        <p:spPr>
          <a:xfrm>
            <a:off x="401444" y="433833"/>
            <a:ext cx="182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Results</a:t>
            </a:r>
            <a:endParaRPr dirty="0"/>
          </a:p>
        </p:txBody>
      </p:sp>
      <p:sp>
        <p:nvSpPr>
          <p:cNvPr id="9" name="Subtitle 8">
            <a:extLst>
              <a:ext uri="{FF2B5EF4-FFF2-40B4-BE49-F238E27FC236}">
                <a16:creationId xmlns:a16="http://schemas.microsoft.com/office/drawing/2014/main" id="{C2FCE15F-3466-D0C1-38A8-3093670D5F93}"/>
              </a:ext>
            </a:extLst>
          </p:cNvPr>
          <p:cNvSpPr>
            <a:spLocks noGrp="1"/>
          </p:cNvSpPr>
          <p:nvPr>
            <p:ph type="subTitle" idx="1"/>
          </p:nvPr>
        </p:nvSpPr>
        <p:spPr>
          <a:xfrm>
            <a:off x="401445" y="1060561"/>
            <a:ext cx="4075024" cy="3570912"/>
          </a:xfrm>
        </p:spPr>
        <p:txBody>
          <a:bodyPr/>
          <a:lstStyle/>
          <a:p>
            <a:pPr>
              <a:buNone/>
            </a:pPr>
            <a:r>
              <a:rPr lang="en-US" dirty="0"/>
              <a:t>This curve shows a trade-off between </a:t>
            </a:r>
            <a:r>
              <a:rPr lang="en-US" b="1" dirty="0"/>
              <a:t>precision</a:t>
            </a:r>
          </a:p>
          <a:p>
            <a:pPr>
              <a:buNone/>
            </a:pPr>
            <a:r>
              <a:rPr lang="en-US" dirty="0"/>
              <a:t>(correctness of predictions) and </a:t>
            </a:r>
            <a:r>
              <a:rPr lang="en-US" b="1" dirty="0"/>
              <a:t>recall</a:t>
            </a:r>
            <a:r>
              <a:rPr lang="en-US" dirty="0"/>
              <a:t> (how</a:t>
            </a:r>
          </a:p>
          <a:p>
            <a:pPr>
              <a:buNone/>
            </a:pPr>
            <a:r>
              <a:rPr lang="en-US" dirty="0"/>
              <a:t>many objects were found) for each class.</a:t>
            </a:r>
          </a:p>
          <a:p>
            <a:pPr>
              <a:buFont typeface="Arial" panose="020B0604020202020204" pitchFamily="34" charset="0"/>
              <a:buChar char="•"/>
            </a:pPr>
            <a:r>
              <a:rPr lang="en-US" dirty="0"/>
              <a:t>The </a:t>
            </a:r>
            <a:r>
              <a:rPr lang="en-US" b="1" dirty="0"/>
              <a:t>red line (Tank)</a:t>
            </a:r>
            <a:r>
              <a:rPr lang="en-US" dirty="0"/>
              <a:t> is the best: it has both high precision and high recall.</a:t>
            </a:r>
          </a:p>
          <a:p>
            <a:pPr>
              <a:buFont typeface="Arial" panose="020B0604020202020204" pitchFamily="34" charset="0"/>
              <a:buChar char="•"/>
            </a:pPr>
            <a:r>
              <a:rPr lang="en-US" b="1" dirty="0"/>
              <a:t>Green (Person)</a:t>
            </a:r>
            <a:r>
              <a:rPr lang="en-US" dirty="0"/>
              <a:t> is decent, but not as high as Tank.</a:t>
            </a:r>
          </a:p>
          <a:p>
            <a:pPr>
              <a:buFont typeface="Arial" panose="020B0604020202020204" pitchFamily="34" charset="0"/>
              <a:buChar char="•"/>
            </a:pPr>
            <a:r>
              <a:rPr lang="en-US" b="1" dirty="0"/>
              <a:t>Orange (Military Truck)</a:t>
            </a:r>
            <a:r>
              <a:rPr lang="en-US" dirty="0"/>
              <a:t> and </a:t>
            </a:r>
            <a:r>
              <a:rPr lang="en-US" b="1" dirty="0"/>
              <a:t>Blue (APC)</a:t>
            </a:r>
            <a:r>
              <a:rPr lang="en-US" dirty="0"/>
              <a:t> are lower, showing these are harder for the model to distinguish.</a:t>
            </a:r>
          </a:p>
          <a:p>
            <a:pPr>
              <a:buFont typeface="Arial" panose="020B0604020202020204" pitchFamily="34" charset="0"/>
              <a:buChar char="•"/>
            </a:pPr>
            <a:r>
              <a:rPr lang="en-US" dirty="0"/>
              <a:t>The </a:t>
            </a:r>
            <a:r>
              <a:rPr lang="en-US" b="1" dirty="0"/>
              <a:t>bold blue line</a:t>
            </a:r>
            <a:r>
              <a:rPr lang="en-US" dirty="0"/>
              <a:t> represents </a:t>
            </a:r>
            <a:r>
              <a:rPr lang="en-US" b="1" dirty="0"/>
              <a:t>all classes together</a:t>
            </a:r>
            <a:r>
              <a:rPr lang="en-US" dirty="0"/>
              <a:t> – the </a:t>
            </a:r>
            <a:r>
              <a:rPr lang="en-US" b="1" dirty="0"/>
              <a:t>mean Average Precision at 50% Intersection over Union</a:t>
            </a:r>
            <a:r>
              <a:rPr lang="en-US" dirty="0"/>
              <a:t> is </a:t>
            </a:r>
            <a:r>
              <a:rPr lang="en-US" b="1" dirty="0"/>
              <a:t>0.649</a:t>
            </a:r>
            <a:r>
              <a:rPr lang="en-US" dirty="0"/>
              <a:t>, which means the model performs well in general</a:t>
            </a:r>
          </a:p>
        </p:txBody>
      </p:sp>
      <p:pic>
        <p:nvPicPr>
          <p:cNvPr id="4" name="Picture 3">
            <a:extLst>
              <a:ext uri="{FF2B5EF4-FFF2-40B4-BE49-F238E27FC236}">
                <a16:creationId xmlns:a16="http://schemas.microsoft.com/office/drawing/2014/main" id="{F93CFCD7-2A07-9508-2CDB-C67BACBB6489}"/>
              </a:ext>
            </a:extLst>
          </p:cNvPr>
          <p:cNvPicPr>
            <a:picLocks noChangeAspect="1"/>
          </p:cNvPicPr>
          <p:nvPr/>
        </p:nvPicPr>
        <p:blipFill>
          <a:blip r:embed="rId3"/>
          <a:stretch>
            <a:fillRect/>
          </a:stretch>
        </p:blipFill>
        <p:spPr>
          <a:xfrm>
            <a:off x="4572000" y="1006533"/>
            <a:ext cx="4408449" cy="2938966"/>
          </a:xfrm>
          <a:prstGeom prst="rect">
            <a:avLst/>
          </a:prstGeom>
        </p:spPr>
      </p:pic>
    </p:spTree>
    <p:extLst>
      <p:ext uri="{BB962C8B-B14F-4D97-AF65-F5344CB8AC3E}">
        <p14:creationId xmlns:p14="http://schemas.microsoft.com/office/powerpoint/2010/main" val="6580158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8" name="Google Shape;508;p49"/>
          <p:cNvSpPr txBox="1">
            <a:spLocks noGrp="1"/>
          </p:cNvSpPr>
          <p:nvPr>
            <p:ph type="title"/>
          </p:nvPr>
        </p:nvSpPr>
        <p:spPr>
          <a:xfrm>
            <a:off x="1397621" y="319668"/>
            <a:ext cx="4966008" cy="6244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509" name="Google Shape;509;p49"/>
          <p:cNvSpPr txBox="1">
            <a:spLocks noGrp="1"/>
          </p:cNvSpPr>
          <p:nvPr>
            <p:ph type="subTitle" idx="1"/>
          </p:nvPr>
        </p:nvSpPr>
        <p:spPr>
          <a:xfrm>
            <a:off x="1323279" y="1203867"/>
            <a:ext cx="7240857" cy="2735766"/>
          </a:xfrm>
          <a:prstGeom prst="rect">
            <a:avLst/>
          </a:prstGeom>
        </p:spPr>
        <p:txBody>
          <a:bodyPr spcFirstLastPara="1" wrap="square" lIns="91425" tIns="91425" rIns="91425" bIns="91425" anchor="t" anchorCtr="0">
            <a:noAutofit/>
          </a:bodyPr>
          <a:lstStyle/>
          <a:p>
            <a:pPr>
              <a:buNone/>
            </a:pPr>
            <a:r>
              <a:rPr lang="en-US" sz="1400" dirty="0"/>
              <a:t>In this project, we successfully implemented a </a:t>
            </a:r>
            <a:r>
              <a:rPr lang="en-US" sz="1400" b="1" dirty="0"/>
              <a:t>real-time object detection</a:t>
            </a:r>
          </a:p>
          <a:p>
            <a:pPr>
              <a:buNone/>
            </a:pPr>
            <a:r>
              <a:rPr lang="en-US" sz="1400" b="1" dirty="0"/>
              <a:t>and person tracking system</a:t>
            </a:r>
            <a:r>
              <a:rPr lang="en-US" sz="1400" dirty="0"/>
              <a:t> using </a:t>
            </a:r>
            <a:r>
              <a:rPr lang="en-US" sz="1400" b="1" dirty="0"/>
              <a:t>YOLOv8</a:t>
            </a:r>
            <a:r>
              <a:rPr lang="en-US" sz="1400" dirty="0"/>
              <a:t> and </a:t>
            </a:r>
            <a:r>
              <a:rPr lang="en-US" sz="1400" b="1" dirty="0"/>
              <a:t>Kalman Filtering</a:t>
            </a:r>
            <a:r>
              <a:rPr lang="en-US" sz="1400" dirty="0"/>
              <a:t>.</a:t>
            </a:r>
          </a:p>
          <a:p>
            <a:pPr>
              <a:buNone/>
            </a:pPr>
            <a:endParaRPr lang="en-US" sz="1400" dirty="0"/>
          </a:p>
          <a:p>
            <a:pPr>
              <a:buFont typeface="Arial" panose="020B0604020202020204" pitchFamily="34" charset="0"/>
              <a:buChar char="•"/>
            </a:pPr>
            <a:r>
              <a:rPr lang="en-US" sz="1400" dirty="0"/>
              <a:t>YOLOv8 helped in </a:t>
            </a:r>
            <a:r>
              <a:rPr lang="en-US" sz="1400" b="1" dirty="0"/>
              <a:t>accurately detecting</a:t>
            </a:r>
            <a:r>
              <a:rPr lang="en-US" sz="1400" dirty="0"/>
              <a:t> multiple military-class objects in each frame.</a:t>
            </a:r>
          </a:p>
          <a:p>
            <a:pPr>
              <a:buFont typeface="Arial" panose="020B0604020202020204" pitchFamily="34" charset="0"/>
              <a:buChar char="•"/>
            </a:pPr>
            <a:r>
              <a:rPr lang="en-US" sz="1400" dirty="0"/>
              <a:t>Kalman Filter enabled </a:t>
            </a:r>
            <a:r>
              <a:rPr lang="en-US" sz="1400" b="1" dirty="0"/>
              <a:t>smooth tracking</a:t>
            </a:r>
            <a:r>
              <a:rPr lang="en-US" sz="1400" dirty="0"/>
              <a:t> of detected objects by predicting their motion across frames, even when detections were missed.</a:t>
            </a:r>
          </a:p>
          <a:p>
            <a:pPr>
              <a:buFont typeface="Arial" panose="020B0604020202020204" pitchFamily="34" charset="0"/>
              <a:buChar char="•"/>
            </a:pPr>
            <a:r>
              <a:rPr lang="en-US" sz="1400" dirty="0"/>
              <a:t>The system achieved a </a:t>
            </a:r>
            <a:r>
              <a:rPr lang="en-US" sz="1400" b="1" dirty="0"/>
              <a:t>mean Average Precision (mAP@0.5)</a:t>
            </a:r>
            <a:r>
              <a:rPr lang="en-US" sz="1400" dirty="0"/>
              <a:t> of </a:t>
            </a:r>
            <a:r>
              <a:rPr lang="en-US" sz="1400" b="1" dirty="0"/>
              <a:t>0.649</a:t>
            </a:r>
            <a:r>
              <a:rPr lang="en-US" sz="1400" dirty="0"/>
              <a:t>, showing strong performance in identifying complex military objects.</a:t>
            </a:r>
          </a:p>
          <a:p>
            <a:pPr>
              <a:buFont typeface="Arial" panose="020B0604020202020204" pitchFamily="34" charset="0"/>
              <a:buChar char="•"/>
            </a:pPr>
            <a:r>
              <a:rPr lang="en-US" sz="1400" dirty="0"/>
              <a:t>It handled challenges like </a:t>
            </a:r>
            <a:r>
              <a:rPr lang="en-US" sz="1400" b="1" dirty="0"/>
              <a:t>object overlap, motion blur</a:t>
            </a:r>
            <a:r>
              <a:rPr lang="en-US" sz="1400" dirty="0"/>
              <a:t>, and </a:t>
            </a:r>
            <a:r>
              <a:rPr lang="en-US" sz="1400" b="1" dirty="0"/>
              <a:t>partial occlusion</a:t>
            </a:r>
            <a:r>
              <a:rPr lang="en-US" sz="1400" dirty="0"/>
              <a:t> using a combination of deep learning and traditional filtering techniques.</a:t>
            </a:r>
          </a:p>
          <a:p>
            <a:pPr marL="152400" lvl="0" indent="0" algn="l" rtl="0">
              <a:spcBef>
                <a:spcPts val="0"/>
              </a:spcBef>
              <a:spcAft>
                <a:spcPts val="0"/>
              </a:spcAft>
              <a:buSzPts val="1200"/>
              <a:buNone/>
            </a:pPr>
            <a:endParaRPr sz="1400"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231848C4-E087-F726-2F66-555FA4D7024A}"/>
            </a:ext>
          </a:extLst>
        </p:cNvPr>
        <p:cNvGrpSpPr/>
        <p:nvPr/>
      </p:nvGrpSpPr>
      <p:grpSpPr>
        <a:xfrm>
          <a:off x="0" y="0"/>
          <a:ext cx="0" cy="0"/>
          <a:chOff x="0" y="0"/>
          <a:chExt cx="0" cy="0"/>
        </a:xfrm>
      </p:grpSpPr>
      <p:sp>
        <p:nvSpPr>
          <p:cNvPr id="329" name="Google Shape;329;p35">
            <a:extLst>
              <a:ext uri="{FF2B5EF4-FFF2-40B4-BE49-F238E27FC236}">
                <a16:creationId xmlns:a16="http://schemas.microsoft.com/office/drawing/2014/main" id="{1AAE1C54-88DC-D12A-FB87-E5045B049B72}"/>
              </a:ext>
            </a:extLst>
          </p:cNvPr>
          <p:cNvSpPr txBox="1">
            <a:spLocks noGrp="1"/>
          </p:cNvSpPr>
          <p:nvPr>
            <p:ph type="ctrTitle"/>
          </p:nvPr>
        </p:nvSpPr>
        <p:spPr>
          <a:xfrm>
            <a:off x="972300" y="1575986"/>
            <a:ext cx="7199400" cy="8784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THANK YOU</a:t>
            </a:r>
          </a:p>
        </p:txBody>
      </p:sp>
      <p:sp>
        <p:nvSpPr>
          <p:cNvPr id="330" name="Google Shape;330;p35">
            <a:extLst>
              <a:ext uri="{FF2B5EF4-FFF2-40B4-BE49-F238E27FC236}">
                <a16:creationId xmlns:a16="http://schemas.microsoft.com/office/drawing/2014/main" id="{D4A01792-9076-609A-0BEA-033F86BB6AEC}"/>
              </a:ext>
            </a:extLst>
          </p:cNvPr>
          <p:cNvSpPr txBox="1">
            <a:spLocks noGrp="1"/>
          </p:cNvSpPr>
          <p:nvPr>
            <p:ph type="subTitle" idx="1"/>
          </p:nvPr>
        </p:nvSpPr>
        <p:spPr>
          <a:xfrm>
            <a:off x="972300" y="2689076"/>
            <a:ext cx="7199400" cy="133279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800" dirty="0"/>
              <a:t>KIRUTHIKPRANAV – CB.SC.U4AIE24023</a:t>
            </a:r>
          </a:p>
          <a:p>
            <a:pPr marL="0" indent="0"/>
            <a:r>
              <a:rPr lang="en-IN" sz="1800" dirty="0"/>
              <a:t>VIKRAM - CB.SC.U4AIE24060</a:t>
            </a:r>
          </a:p>
          <a:p>
            <a:pPr marL="0" indent="0"/>
            <a:r>
              <a:rPr lang="en-IN" sz="1800" dirty="0"/>
              <a:t>MANIROOP - CB.SC.U4AIE24036</a:t>
            </a:r>
          </a:p>
          <a:p>
            <a:pPr marL="0" indent="0"/>
            <a:r>
              <a:rPr lang="en-IN" sz="1800" dirty="0"/>
              <a:t>SASANK GUPTA - CB.SC.U4AIE24028</a:t>
            </a:r>
          </a:p>
          <a:p>
            <a:pPr marL="0" indent="0"/>
            <a:endParaRPr lang="en-IN" sz="1800" dirty="0"/>
          </a:p>
          <a:p>
            <a:pPr marL="0" indent="0"/>
            <a:endParaRPr lang="en-IN" sz="1800" dirty="0"/>
          </a:p>
          <a:p>
            <a:pPr marL="0" lvl="0" indent="0" rtl="0">
              <a:spcBef>
                <a:spcPts val="0"/>
              </a:spcBef>
              <a:spcAft>
                <a:spcPts val="0"/>
              </a:spcAft>
              <a:buNone/>
            </a:pPr>
            <a:endParaRPr sz="1800" dirty="0"/>
          </a:p>
        </p:txBody>
      </p:sp>
    </p:spTree>
    <p:extLst>
      <p:ext uri="{BB962C8B-B14F-4D97-AF65-F5344CB8AC3E}">
        <p14:creationId xmlns:p14="http://schemas.microsoft.com/office/powerpoint/2010/main" val="35110217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INTRODUCTION</a:t>
            </a:r>
            <a:endParaRPr dirty="0"/>
          </a:p>
        </p:txBody>
      </p:sp>
      <p:sp>
        <p:nvSpPr>
          <p:cNvPr id="378" name="Google Shape;378;p40"/>
          <p:cNvSpPr txBox="1">
            <a:spLocks noGrp="1"/>
          </p:cNvSpPr>
          <p:nvPr>
            <p:ph type="subTitle" idx="2"/>
          </p:nvPr>
        </p:nvSpPr>
        <p:spPr>
          <a:xfrm>
            <a:off x="1072800" y="1635062"/>
            <a:ext cx="6998400" cy="2968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Objective:</a:t>
            </a:r>
          </a:p>
          <a:p>
            <a:pPr marL="0" lvl="0" indent="0" algn="l" rtl="0">
              <a:spcBef>
                <a:spcPts val="0"/>
              </a:spcBef>
              <a:spcAft>
                <a:spcPts val="0"/>
              </a:spcAft>
              <a:buNone/>
            </a:pPr>
            <a:r>
              <a:rPr lang="en-US" sz="1600" dirty="0"/>
              <a:t>To implement a real-time system that detects and continuously tracks persons in video frames using deep learning-based object detection (YOLOv8) and prediction-based tracking (Kalman Filter).</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800" b="1" dirty="0"/>
              <a:t>Problem Statement:</a:t>
            </a:r>
          </a:p>
          <a:p>
            <a:pPr marL="0" lvl="0" indent="0" algn="l" rtl="0">
              <a:spcBef>
                <a:spcPts val="0"/>
              </a:spcBef>
              <a:spcAft>
                <a:spcPts val="0"/>
              </a:spcAft>
              <a:buNone/>
            </a:pPr>
            <a:r>
              <a:rPr lang="en-US" sz="1600" dirty="0"/>
              <a:t>Traditional object tracking methods struggle with occlusions, missed detections, and real-time performance. A hybrid approach combining detection and predictive filtering is required for robustness</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4" name="Google Shape;444;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System Architecture</a:t>
            </a:r>
            <a:endParaRPr dirty="0"/>
          </a:p>
        </p:txBody>
      </p:sp>
      <p:sp>
        <p:nvSpPr>
          <p:cNvPr id="445" name="Google Shape;445;p43"/>
          <p:cNvSpPr txBox="1">
            <a:spLocks noGrp="1"/>
          </p:cNvSpPr>
          <p:nvPr>
            <p:ph type="subTitle" idx="1"/>
          </p:nvPr>
        </p:nvSpPr>
        <p:spPr>
          <a:xfrm>
            <a:off x="720001" y="1283184"/>
            <a:ext cx="7703999" cy="3794337"/>
          </a:xfrm>
          <a:prstGeom prst="rect">
            <a:avLst/>
          </a:prstGeom>
        </p:spPr>
        <p:txBody>
          <a:bodyPr spcFirstLastPara="1" wrap="square" lIns="91425" tIns="91425" rIns="91425" bIns="91425" anchor="t" anchorCtr="0">
            <a:noAutofit/>
          </a:bodyPr>
          <a:lstStyle/>
          <a:p>
            <a:pPr marL="0" lvl="0" indent="0"/>
            <a:r>
              <a:rPr lang="en-IN" sz="1600" b="1" dirty="0"/>
              <a:t>How YOLOv8 Works:</a:t>
            </a:r>
          </a:p>
          <a:p>
            <a:pPr marL="0" lvl="0" indent="0"/>
            <a:r>
              <a:rPr lang="en-US" sz="1400" dirty="0"/>
              <a:t>YOLOv8 is a convolutional neural network (CNN) with a backbone, neck, and head, optimized for efficiency and accuracy:</a:t>
            </a:r>
          </a:p>
          <a:p>
            <a:pPr marL="0" lvl="0" indent="0"/>
            <a:endParaRPr lang="en-US" sz="1400" dirty="0"/>
          </a:p>
          <a:p>
            <a:pPr marL="0" lvl="0" indent="0"/>
            <a:r>
              <a:rPr lang="en-US" sz="1400" b="1" dirty="0"/>
              <a:t>Backbone:</a:t>
            </a:r>
            <a:r>
              <a:rPr lang="en-US" sz="1400" dirty="0"/>
              <a:t> Extracts features from the input image using a modified </a:t>
            </a:r>
            <a:r>
              <a:rPr lang="en-US" sz="1400" b="1" dirty="0" err="1"/>
              <a:t>CSPDarknet</a:t>
            </a:r>
            <a:r>
              <a:rPr lang="en-US" sz="1400" b="1" dirty="0"/>
              <a:t> (Cross Stage Partial Darknet) architecture</a:t>
            </a:r>
            <a:r>
              <a:rPr lang="en-US" sz="1400" dirty="0"/>
              <a:t>. It employs techniques like </a:t>
            </a:r>
            <a:r>
              <a:rPr lang="en-US" sz="1400" b="1" dirty="0"/>
              <a:t>C3 modules (convolutional blocks with cross-stage connections)</a:t>
            </a:r>
            <a:r>
              <a:rPr lang="en-US" sz="1400" dirty="0"/>
              <a:t> for efficient feature extraction.</a:t>
            </a:r>
          </a:p>
          <a:p>
            <a:pPr marL="0" lvl="0" indent="0"/>
            <a:endParaRPr lang="en-US" sz="1400" dirty="0"/>
          </a:p>
          <a:p>
            <a:pPr marL="0" lvl="0" indent="0"/>
            <a:r>
              <a:rPr lang="en-US" sz="1400" b="1" dirty="0"/>
              <a:t>Neck:</a:t>
            </a:r>
            <a:r>
              <a:rPr lang="en-US" sz="1400" dirty="0"/>
              <a:t> Aggregates features from different backbone layers using a </a:t>
            </a:r>
            <a:r>
              <a:rPr lang="en-US" sz="1400" b="1" dirty="0"/>
              <a:t>Feature Pyramid Network (FPN) or Path Aggregation Network (PANet). </a:t>
            </a:r>
            <a:r>
              <a:rPr lang="en-US" sz="1400" dirty="0"/>
              <a:t>This helps combine high-level semantic features with low-level spatial details.</a:t>
            </a:r>
          </a:p>
          <a:p>
            <a:pPr marL="0" lvl="0" indent="0"/>
            <a:endParaRPr lang="en-US" sz="1400" dirty="0"/>
          </a:p>
          <a:p>
            <a:pPr marL="0" lvl="0" indent="0"/>
            <a:r>
              <a:rPr lang="en-US" sz="1400" b="1" dirty="0"/>
              <a:t>Head:</a:t>
            </a:r>
            <a:r>
              <a:rPr lang="en-US" sz="1400" dirty="0"/>
              <a:t> Predicts bounding boxes, </a:t>
            </a:r>
            <a:r>
              <a:rPr lang="en-US" sz="1400" dirty="0" err="1"/>
              <a:t>objectness</a:t>
            </a:r>
            <a:r>
              <a:rPr lang="en-US" sz="1400" dirty="0"/>
              <a:t> scores, and class probabilities. YOLOv8 uses an anchor-free detection head, which directly predicts object centers and sizes, improving speed and flexibility.</a:t>
            </a:r>
            <a:endParaRPr lang="en-IN" sz="1400" dirty="0"/>
          </a:p>
          <a:p>
            <a:pPr marL="0" lvl="0" indent="0"/>
            <a:endParaRPr b="1"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2">
          <a:extLst>
            <a:ext uri="{FF2B5EF4-FFF2-40B4-BE49-F238E27FC236}">
              <a16:creationId xmlns:a16="http://schemas.microsoft.com/office/drawing/2014/main" id="{F42E133A-D750-C3D9-A469-453A6A525412}"/>
            </a:ext>
          </a:extLst>
        </p:cNvPr>
        <p:cNvGrpSpPr/>
        <p:nvPr/>
      </p:nvGrpSpPr>
      <p:grpSpPr>
        <a:xfrm>
          <a:off x="0" y="0"/>
          <a:ext cx="0" cy="0"/>
          <a:chOff x="0" y="0"/>
          <a:chExt cx="0" cy="0"/>
        </a:xfrm>
      </p:grpSpPr>
      <p:sp>
        <p:nvSpPr>
          <p:cNvPr id="444" name="Google Shape;444;p43">
            <a:extLst>
              <a:ext uri="{FF2B5EF4-FFF2-40B4-BE49-F238E27FC236}">
                <a16:creationId xmlns:a16="http://schemas.microsoft.com/office/drawing/2014/main" id="{84A8E5E3-9BED-E221-531F-01F4B71C95A3}"/>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System Architecture</a:t>
            </a:r>
            <a:endParaRPr dirty="0"/>
          </a:p>
        </p:txBody>
      </p:sp>
      <p:sp>
        <p:nvSpPr>
          <p:cNvPr id="445" name="Google Shape;445;p43">
            <a:extLst>
              <a:ext uri="{FF2B5EF4-FFF2-40B4-BE49-F238E27FC236}">
                <a16:creationId xmlns:a16="http://schemas.microsoft.com/office/drawing/2014/main" id="{DA904AEB-DCFA-A28A-4B44-612644306B81}"/>
              </a:ext>
            </a:extLst>
          </p:cNvPr>
          <p:cNvSpPr txBox="1">
            <a:spLocks noGrp="1"/>
          </p:cNvSpPr>
          <p:nvPr>
            <p:ph type="subTitle" idx="1"/>
          </p:nvPr>
        </p:nvSpPr>
        <p:spPr>
          <a:xfrm>
            <a:off x="868684" y="4604000"/>
            <a:ext cx="7703999" cy="451220"/>
          </a:xfrm>
          <a:prstGeom prst="rect">
            <a:avLst/>
          </a:prstGeom>
        </p:spPr>
        <p:txBody>
          <a:bodyPr spcFirstLastPara="1" wrap="square" lIns="91425" tIns="91425" rIns="91425" bIns="91425" anchor="t" anchorCtr="0">
            <a:noAutofit/>
          </a:bodyPr>
          <a:lstStyle/>
          <a:p>
            <a:pPr marL="0" indent="0"/>
            <a:r>
              <a:rPr lang="en-GB" sz="1200" b="1" dirty="0"/>
              <a:t>YOLOv8 Architecture – The 3 Main Blocks</a:t>
            </a:r>
          </a:p>
          <a:p>
            <a:pPr marL="0" lvl="0" indent="0"/>
            <a:endParaRPr b="1" dirty="0"/>
          </a:p>
        </p:txBody>
      </p:sp>
      <p:pic>
        <p:nvPicPr>
          <p:cNvPr id="2" name="Picture 1">
            <a:extLst>
              <a:ext uri="{FF2B5EF4-FFF2-40B4-BE49-F238E27FC236}">
                <a16:creationId xmlns:a16="http://schemas.microsoft.com/office/drawing/2014/main" id="{2BCD4542-907C-A8EE-CE44-E2B4C7A53432}"/>
              </a:ext>
            </a:extLst>
          </p:cNvPr>
          <p:cNvPicPr>
            <a:picLocks noChangeAspect="1" noChangeArrowheads="1"/>
          </p:cNvPicPr>
          <p:nvPr/>
        </p:nvPicPr>
        <p:blipFill>
          <a:blip r:embed="rId3"/>
          <a:srcRect t="17443"/>
          <a:stretch>
            <a:fillRect/>
          </a:stretch>
        </p:blipFill>
        <p:spPr bwMode="auto">
          <a:xfrm>
            <a:off x="720000" y="1268316"/>
            <a:ext cx="6912558" cy="3221909"/>
          </a:xfrm>
          <a:prstGeom prst="rect">
            <a:avLst/>
          </a:prstGeom>
          <a:noFill/>
        </p:spPr>
      </p:pic>
    </p:spTree>
    <p:extLst>
      <p:ext uri="{BB962C8B-B14F-4D97-AF65-F5344CB8AC3E}">
        <p14:creationId xmlns:p14="http://schemas.microsoft.com/office/powerpoint/2010/main" val="137360863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2"/>
          <p:cNvSpPr txBox="1">
            <a:spLocks noGrp="1"/>
          </p:cNvSpPr>
          <p:nvPr>
            <p:ph type="title"/>
          </p:nvPr>
        </p:nvSpPr>
        <p:spPr>
          <a:xfrm>
            <a:off x="720000" y="53849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Dataset Used</a:t>
            </a:r>
            <a:endParaRPr dirty="0"/>
          </a:p>
        </p:txBody>
      </p:sp>
      <p:sp>
        <p:nvSpPr>
          <p:cNvPr id="9" name="Subtitle 8">
            <a:extLst>
              <a:ext uri="{FF2B5EF4-FFF2-40B4-BE49-F238E27FC236}">
                <a16:creationId xmlns:a16="http://schemas.microsoft.com/office/drawing/2014/main" id="{CD97346E-9D3B-C83F-03D0-C6F4878323C1}"/>
              </a:ext>
            </a:extLst>
          </p:cNvPr>
          <p:cNvSpPr>
            <a:spLocks noGrp="1"/>
          </p:cNvSpPr>
          <p:nvPr>
            <p:ph type="subTitle" idx="1"/>
          </p:nvPr>
        </p:nvSpPr>
        <p:spPr>
          <a:xfrm>
            <a:off x="720000" y="1305888"/>
            <a:ext cx="4075024" cy="3570912"/>
          </a:xfrm>
        </p:spPr>
        <p:txBody>
          <a:bodyPr/>
          <a:lstStyle/>
          <a:p>
            <a:pPr>
              <a:buNone/>
            </a:pPr>
            <a:r>
              <a:rPr lang="en-US" dirty="0"/>
              <a:t>For this project, we used a </a:t>
            </a:r>
            <a:r>
              <a:rPr lang="en-US" b="1" dirty="0"/>
              <a:t>dataset form</a:t>
            </a:r>
          </a:p>
          <a:p>
            <a:pPr>
              <a:buNone/>
            </a:pPr>
            <a:r>
              <a:rPr lang="en-US" b="1" dirty="0" err="1"/>
              <a:t>Roboflow</a:t>
            </a:r>
            <a:r>
              <a:rPr lang="en-US" dirty="0"/>
              <a:t> specifically tailored for </a:t>
            </a:r>
            <a:r>
              <a:rPr lang="en-US" b="1" dirty="0"/>
              <a:t>military object</a:t>
            </a:r>
          </a:p>
          <a:p>
            <a:pPr>
              <a:buNone/>
            </a:pPr>
            <a:r>
              <a:rPr lang="en-US" b="1" dirty="0"/>
              <a:t>recognition</a:t>
            </a:r>
            <a:r>
              <a:rPr lang="en-US" dirty="0"/>
              <a:t>. The dataset includes annotated</a:t>
            </a:r>
          </a:p>
          <a:p>
            <a:pPr>
              <a:buNone/>
            </a:pPr>
            <a:r>
              <a:rPr lang="en-US" dirty="0"/>
              <a:t>images for the following five categories:</a:t>
            </a:r>
          </a:p>
          <a:p>
            <a:pPr>
              <a:buFont typeface="Arial" panose="020B0604020202020204" pitchFamily="34" charset="0"/>
              <a:buChar char="•"/>
            </a:pPr>
            <a:r>
              <a:rPr lang="en-US" b="1" dirty="0"/>
              <a:t>APC (Armored Personnel Carrier)</a:t>
            </a:r>
            <a:endParaRPr lang="en-US" dirty="0"/>
          </a:p>
          <a:p>
            <a:pPr>
              <a:buFont typeface="Arial" panose="020B0604020202020204" pitchFamily="34" charset="0"/>
              <a:buChar char="•"/>
            </a:pPr>
            <a:r>
              <a:rPr lang="en-US" b="1" dirty="0"/>
              <a:t>Military Truck</a:t>
            </a:r>
            <a:endParaRPr lang="en-US" dirty="0"/>
          </a:p>
          <a:p>
            <a:pPr>
              <a:buFont typeface="Arial" panose="020B0604020202020204" pitchFamily="34" charset="0"/>
              <a:buChar char="•"/>
            </a:pPr>
            <a:r>
              <a:rPr lang="en-US" b="1" dirty="0"/>
              <a:t>Person</a:t>
            </a:r>
            <a:endParaRPr lang="en-US" dirty="0"/>
          </a:p>
          <a:p>
            <a:pPr>
              <a:buFont typeface="Arial" panose="020B0604020202020204" pitchFamily="34" charset="0"/>
              <a:buChar char="•"/>
            </a:pPr>
            <a:r>
              <a:rPr lang="en-US" b="1" dirty="0"/>
              <a:t>Tank</a:t>
            </a:r>
            <a:endParaRPr lang="en-US" dirty="0"/>
          </a:p>
          <a:p>
            <a:pPr>
              <a:buFont typeface="Arial" panose="020B0604020202020204" pitchFamily="34" charset="0"/>
              <a:buChar char="•"/>
            </a:pPr>
            <a:endParaRPr lang="en-US" b="1" dirty="0"/>
          </a:p>
          <a:p>
            <a:pPr marL="152400" indent="0"/>
            <a:r>
              <a:rPr lang="en-US" b="1" dirty="0"/>
              <a:t>Dataset Details:</a:t>
            </a:r>
          </a:p>
          <a:p>
            <a:pPr>
              <a:buFont typeface="Arial" panose="020B0604020202020204" pitchFamily="34" charset="0"/>
              <a:buChar char="•"/>
            </a:pPr>
            <a:r>
              <a:rPr lang="en-US" b="1" dirty="0"/>
              <a:t>Total Images</a:t>
            </a:r>
            <a:r>
              <a:rPr lang="en-US" dirty="0"/>
              <a:t>: </a:t>
            </a:r>
            <a:r>
              <a:rPr lang="en-US" i="1" dirty="0"/>
              <a:t>[853 images]</a:t>
            </a:r>
            <a:endParaRPr lang="en-US" dirty="0"/>
          </a:p>
          <a:p>
            <a:pPr>
              <a:buFont typeface="Arial" panose="020B0604020202020204" pitchFamily="34" charset="0"/>
              <a:buChar char="•"/>
            </a:pPr>
            <a:r>
              <a:rPr lang="en-US" b="1" dirty="0"/>
              <a:t>Training Set</a:t>
            </a:r>
            <a:r>
              <a:rPr lang="en-US" dirty="0"/>
              <a:t>: </a:t>
            </a:r>
            <a:r>
              <a:rPr lang="en-US" i="1" dirty="0"/>
              <a:t>[e.g., 70% of data]</a:t>
            </a:r>
            <a:endParaRPr lang="en-US" dirty="0"/>
          </a:p>
          <a:p>
            <a:pPr>
              <a:buFont typeface="Arial" panose="020B0604020202020204" pitchFamily="34" charset="0"/>
              <a:buChar char="•"/>
            </a:pPr>
            <a:r>
              <a:rPr lang="en-US" b="1" dirty="0"/>
              <a:t>Validation Set</a:t>
            </a:r>
            <a:r>
              <a:rPr lang="en-US" dirty="0"/>
              <a:t>: </a:t>
            </a:r>
            <a:r>
              <a:rPr lang="en-US" i="1" dirty="0"/>
              <a:t>[e.g., 20% of data]</a:t>
            </a:r>
            <a:endParaRPr lang="en-US" dirty="0"/>
          </a:p>
          <a:p>
            <a:pPr>
              <a:buFont typeface="Arial" panose="020B0604020202020204" pitchFamily="34" charset="0"/>
              <a:buChar char="•"/>
            </a:pPr>
            <a:r>
              <a:rPr lang="en-US" b="1" dirty="0"/>
              <a:t>Testing Set</a:t>
            </a:r>
            <a:r>
              <a:rPr lang="en-US" dirty="0"/>
              <a:t>: </a:t>
            </a:r>
            <a:r>
              <a:rPr lang="en-US" i="1" dirty="0"/>
              <a:t>[e.g., 10% of data]</a:t>
            </a:r>
            <a:endParaRPr lang="en-US" dirty="0"/>
          </a:p>
          <a:p>
            <a:pPr algn="l"/>
            <a:endParaRPr lang="en-IN" dirty="0"/>
          </a:p>
        </p:txBody>
      </p:sp>
      <p:graphicFrame>
        <p:nvGraphicFramePr>
          <p:cNvPr id="14" name="Table 13">
            <a:extLst>
              <a:ext uri="{FF2B5EF4-FFF2-40B4-BE49-F238E27FC236}">
                <a16:creationId xmlns:a16="http://schemas.microsoft.com/office/drawing/2014/main" id="{B2B485B4-1A8A-7E18-983D-EECF43E7C219}"/>
              </a:ext>
            </a:extLst>
          </p:cNvPr>
          <p:cNvGraphicFramePr>
            <a:graphicFrameLocks noGrp="1"/>
          </p:cNvGraphicFramePr>
          <p:nvPr>
            <p:extLst>
              <p:ext uri="{D42A27DB-BD31-4B8C-83A1-F6EECF244321}">
                <p14:modId xmlns:p14="http://schemas.microsoft.com/office/powerpoint/2010/main" val="1584036300"/>
              </p:ext>
            </p:extLst>
          </p:nvPr>
        </p:nvGraphicFramePr>
        <p:xfrm>
          <a:off x="5009503" y="1111192"/>
          <a:ext cx="2915722" cy="3317368"/>
        </p:xfrm>
        <a:graphic>
          <a:graphicData uri="http://schemas.openxmlformats.org/drawingml/2006/table">
            <a:tbl>
              <a:tblPr firstRow="1" bandRow="1">
                <a:tableStyleId>{284E427A-3D55-4303-BF80-6455036E1DE7}</a:tableStyleId>
              </a:tblPr>
              <a:tblGrid>
                <a:gridCol w="971908">
                  <a:extLst>
                    <a:ext uri="{9D8B030D-6E8A-4147-A177-3AD203B41FA5}">
                      <a16:colId xmlns:a16="http://schemas.microsoft.com/office/drawing/2014/main" val="3696249986"/>
                    </a:ext>
                  </a:extLst>
                </a:gridCol>
                <a:gridCol w="899015">
                  <a:extLst>
                    <a:ext uri="{9D8B030D-6E8A-4147-A177-3AD203B41FA5}">
                      <a16:colId xmlns:a16="http://schemas.microsoft.com/office/drawing/2014/main" val="1026147709"/>
                    </a:ext>
                  </a:extLst>
                </a:gridCol>
                <a:gridCol w="1044799">
                  <a:extLst>
                    <a:ext uri="{9D8B030D-6E8A-4147-A177-3AD203B41FA5}">
                      <a16:colId xmlns:a16="http://schemas.microsoft.com/office/drawing/2014/main" val="1917702367"/>
                    </a:ext>
                  </a:extLst>
                </a:gridCol>
              </a:tblGrid>
              <a:tr h="43212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baseline="0" dirty="0">
                          <a:latin typeface="NimbusRomNo9L-Medi"/>
                        </a:rPr>
                        <a:t>Class</a:t>
                      </a:r>
                      <a:endParaRPr lang="en-IN" dirty="0"/>
                    </a:p>
                    <a:p>
                      <a:endParaRPr lang="en-IN" dirty="0"/>
                    </a:p>
                  </a:txBody>
                  <a:tcPr/>
                </a:tc>
                <a:tc>
                  <a:txBody>
                    <a:bodyPr/>
                    <a:lstStyle/>
                    <a:p>
                      <a:r>
                        <a:rPr lang="en-IN" sz="1400" b="0" i="0" u="none" strike="noStrike" baseline="0" dirty="0">
                          <a:latin typeface="NimbusRomNo9L-Medi"/>
                        </a:rPr>
                        <a:t>Images</a:t>
                      </a:r>
                      <a:endParaRPr lang="en-IN" dirty="0"/>
                    </a:p>
                  </a:txBody>
                  <a:tcPr/>
                </a:tc>
                <a:tc>
                  <a:txBody>
                    <a:bodyPr/>
                    <a:lstStyle/>
                    <a:p>
                      <a:r>
                        <a:rPr lang="en-IN" sz="1400" b="0" i="0" u="none" strike="noStrike" baseline="0" dirty="0">
                          <a:latin typeface="NimbusRomNo9L-Medi"/>
                        </a:rPr>
                        <a:t>Instances</a:t>
                      </a:r>
                      <a:endParaRPr lang="en-IN" dirty="0"/>
                    </a:p>
                  </a:txBody>
                  <a:tcPr/>
                </a:tc>
                <a:extLst>
                  <a:ext uri="{0D108BD9-81ED-4DB2-BD59-A6C34878D82A}">
                    <a16:rowId xmlns:a16="http://schemas.microsoft.com/office/drawing/2014/main" val="3118948451"/>
                  </a:ext>
                </a:extLst>
              </a:tr>
              <a:tr h="542415">
                <a:tc>
                  <a:txBody>
                    <a:bodyPr/>
                    <a:lstStyle/>
                    <a:p>
                      <a:r>
                        <a:rPr lang="en-US" sz="1400" b="0" i="0" u="none" strike="noStrike" baseline="0" dirty="0">
                          <a:latin typeface="NimbusRomNo9L-Regu"/>
                        </a:rPr>
                        <a:t>All</a:t>
                      </a:r>
                      <a:endParaRPr lang="en-IN" dirty="0"/>
                    </a:p>
                  </a:txBody>
                  <a:tcPr/>
                </a:tc>
                <a:tc>
                  <a:txBody>
                    <a:bodyPr/>
                    <a:lstStyle/>
                    <a:p>
                      <a:r>
                        <a:rPr lang="en-US" sz="1400" b="0" i="0" u="none" strike="noStrike" baseline="0" dirty="0">
                          <a:latin typeface="NimbusRomNo9L-Regu"/>
                        </a:rPr>
                        <a:t>853</a:t>
                      </a:r>
                      <a:endParaRPr lang="en-IN" dirty="0"/>
                    </a:p>
                  </a:txBody>
                  <a:tcPr/>
                </a:tc>
                <a:tc>
                  <a:txBody>
                    <a:bodyPr/>
                    <a:lstStyle/>
                    <a:p>
                      <a:r>
                        <a:rPr lang="en-US" sz="1400" b="0" i="0" u="none" strike="noStrike" baseline="0" dirty="0">
                          <a:latin typeface="NimbusRomNo9L-Regu"/>
                        </a:rPr>
                        <a:t>2348</a:t>
                      </a:r>
                      <a:endParaRPr lang="en-IN" dirty="0"/>
                    </a:p>
                  </a:txBody>
                  <a:tcPr/>
                </a:tc>
                <a:extLst>
                  <a:ext uri="{0D108BD9-81ED-4DB2-BD59-A6C34878D82A}">
                    <a16:rowId xmlns:a16="http://schemas.microsoft.com/office/drawing/2014/main" val="3267573976"/>
                  </a:ext>
                </a:extLst>
              </a:tr>
              <a:tr h="542415">
                <a:tc>
                  <a:txBody>
                    <a:bodyPr/>
                    <a:lstStyle/>
                    <a:p>
                      <a:r>
                        <a:rPr lang="en-IN" sz="1400" b="0" i="0" u="none" strike="noStrike" baseline="0" dirty="0">
                          <a:latin typeface="NimbusRomNo9L-Regu"/>
                        </a:rPr>
                        <a:t>APC</a:t>
                      </a:r>
                      <a:endParaRPr lang="en-IN" dirty="0"/>
                    </a:p>
                  </a:txBody>
                  <a:tcPr/>
                </a:tc>
                <a:tc>
                  <a:txBody>
                    <a:bodyPr/>
                    <a:lstStyle/>
                    <a:p>
                      <a:r>
                        <a:rPr lang="en-IN" sz="1400" b="0" i="0" u="none" strike="noStrike" baseline="0" dirty="0">
                          <a:latin typeface="NimbusRomNo9L-Regu"/>
                        </a:rPr>
                        <a:t>148</a:t>
                      </a:r>
                      <a:endParaRPr lang="en-IN" dirty="0"/>
                    </a:p>
                  </a:txBody>
                  <a:tcPr/>
                </a:tc>
                <a:tc>
                  <a:txBody>
                    <a:bodyPr/>
                    <a:lstStyle/>
                    <a:p>
                      <a:r>
                        <a:rPr lang="en-IN" sz="1400" b="0" i="0" u="none" strike="noStrike" baseline="0" dirty="0">
                          <a:latin typeface="NimbusRomNo9L-Regu"/>
                        </a:rPr>
                        <a:t>193</a:t>
                      </a:r>
                      <a:endParaRPr lang="en-IN" dirty="0"/>
                    </a:p>
                  </a:txBody>
                  <a:tcPr/>
                </a:tc>
                <a:extLst>
                  <a:ext uri="{0D108BD9-81ED-4DB2-BD59-A6C34878D82A}">
                    <a16:rowId xmlns:a16="http://schemas.microsoft.com/office/drawing/2014/main" val="3671731392"/>
                  </a:ext>
                </a:extLst>
              </a:tr>
              <a:tr h="629548">
                <a:tc>
                  <a:txBody>
                    <a:bodyPr/>
                    <a:lstStyle/>
                    <a:p>
                      <a:r>
                        <a:rPr lang="en-US" sz="1400" b="0" i="0" u="none" strike="noStrike" baseline="0" dirty="0">
                          <a:latin typeface="NimbusRomNo9L-Regu"/>
                        </a:rPr>
                        <a:t>Military Truck </a:t>
                      </a:r>
                      <a:endParaRPr lang="en-IN" dirty="0"/>
                    </a:p>
                  </a:txBody>
                  <a:tcPr/>
                </a:tc>
                <a:tc>
                  <a:txBody>
                    <a:bodyPr/>
                    <a:lstStyle/>
                    <a:p>
                      <a:r>
                        <a:rPr lang="en-US" sz="1400" b="0" i="0" u="none" strike="noStrike" baseline="0" dirty="0">
                          <a:latin typeface="NimbusRomNo9L-Regu"/>
                        </a:rPr>
                        <a:t>82</a:t>
                      </a:r>
                      <a:endParaRPr lang="en-IN" dirty="0"/>
                    </a:p>
                  </a:txBody>
                  <a:tcPr/>
                </a:tc>
                <a:tc>
                  <a:txBody>
                    <a:bodyPr/>
                    <a:lstStyle/>
                    <a:p>
                      <a:r>
                        <a:rPr lang="en-US" sz="1400" b="0" i="0" u="none" strike="noStrike" baseline="0" dirty="0">
                          <a:latin typeface="NimbusRomNo9L-Regu"/>
                        </a:rPr>
                        <a:t>131</a:t>
                      </a:r>
                      <a:endParaRPr lang="en-IN" dirty="0"/>
                    </a:p>
                  </a:txBody>
                  <a:tcPr/>
                </a:tc>
                <a:extLst>
                  <a:ext uri="{0D108BD9-81ED-4DB2-BD59-A6C34878D82A}">
                    <a16:rowId xmlns:a16="http://schemas.microsoft.com/office/drawing/2014/main" val="349824686"/>
                  </a:ext>
                </a:extLst>
              </a:tr>
              <a:tr h="542415">
                <a:tc>
                  <a:txBody>
                    <a:bodyPr/>
                    <a:lstStyle/>
                    <a:p>
                      <a:r>
                        <a:rPr lang="en-IN" sz="1400" b="0" i="0" u="none" strike="noStrike" baseline="0" dirty="0">
                          <a:latin typeface="NimbusRomNo9L-Regu"/>
                        </a:rPr>
                        <a:t>Person</a:t>
                      </a:r>
                      <a:endParaRPr lang="en-IN" dirty="0"/>
                    </a:p>
                  </a:txBody>
                  <a:tcPr/>
                </a:tc>
                <a:tc>
                  <a:txBody>
                    <a:bodyPr/>
                    <a:lstStyle/>
                    <a:p>
                      <a:r>
                        <a:rPr lang="en-IN" sz="1400" b="0" i="0" u="none" strike="noStrike" baseline="0" dirty="0">
                          <a:latin typeface="NimbusRomNo9L-Regu"/>
                        </a:rPr>
                        <a:t>328</a:t>
                      </a:r>
                      <a:endParaRPr lang="en-IN" dirty="0"/>
                    </a:p>
                  </a:txBody>
                  <a:tcPr/>
                </a:tc>
                <a:tc>
                  <a:txBody>
                    <a:bodyPr/>
                    <a:lstStyle/>
                    <a:p>
                      <a:r>
                        <a:rPr lang="en-IN" sz="1400" b="0" i="0" u="none" strike="noStrike" baseline="0" dirty="0">
                          <a:latin typeface="NimbusRomNo9L-Regu"/>
                        </a:rPr>
                        <a:t>1174 </a:t>
                      </a:r>
                      <a:endParaRPr lang="en-IN" dirty="0"/>
                    </a:p>
                  </a:txBody>
                  <a:tcPr/>
                </a:tc>
                <a:extLst>
                  <a:ext uri="{0D108BD9-81ED-4DB2-BD59-A6C34878D82A}">
                    <a16:rowId xmlns:a16="http://schemas.microsoft.com/office/drawing/2014/main" val="3756945601"/>
                  </a:ext>
                </a:extLst>
              </a:tr>
              <a:tr h="542415">
                <a:tc>
                  <a:txBody>
                    <a:bodyPr/>
                    <a:lstStyle/>
                    <a:p>
                      <a:r>
                        <a:rPr lang="en-IN" sz="1400" b="0" i="0" u="none" strike="noStrike" baseline="0" dirty="0">
                          <a:latin typeface="NimbusRomNo9L-Regu"/>
                        </a:rPr>
                        <a:t>Tank</a:t>
                      </a:r>
                      <a:endParaRPr lang="en-IN" dirty="0"/>
                    </a:p>
                  </a:txBody>
                  <a:tcPr/>
                </a:tc>
                <a:tc>
                  <a:txBody>
                    <a:bodyPr/>
                    <a:lstStyle/>
                    <a:p>
                      <a:r>
                        <a:rPr lang="en-IN" sz="1400" b="0" i="0" u="none" strike="noStrike" baseline="0" dirty="0">
                          <a:latin typeface="NimbusRomNo9L-Regu"/>
                        </a:rPr>
                        <a:t>602</a:t>
                      </a:r>
                      <a:endParaRPr lang="en-IN" dirty="0"/>
                    </a:p>
                  </a:txBody>
                  <a:tcPr/>
                </a:tc>
                <a:tc>
                  <a:txBody>
                    <a:bodyPr/>
                    <a:lstStyle/>
                    <a:p>
                      <a:r>
                        <a:rPr lang="en-IN" sz="1400" b="0" i="0" u="none" strike="noStrike" baseline="0" dirty="0">
                          <a:latin typeface="NimbusRomNo9L-Regu"/>
                        </a:rPr>
                        <a:t>850</a:t>
                      </a:r>
                      <a:endParaRPr lang="en-IN" dirty="0"/>
                    </a:p>
                  </a:txBody>
                  <a:tcPr/>
                </a:tc>
                <a:extLst>
                  <a:ext uri="{0D108BD9-81ED-4DB2-BD59-A6C34878D82A}">
                    <a16:rowId xmlns:a16="http://schemas.microsoft.com/office/drawing/2014/main" val="3429268321"/>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2">
          <a:extLst>
            <a:ext uri="{FF2B5EF4-FFF2-40B4-BE49-F238E27FC236}">
              <a16:creationId xmlns:a16="http://schemas.microsoft.com/office/drawing/2014/main" id="{2A4A4C45-AD7C-5A03-D6A0-4E48D676378D}"/>
            </a:ext>
          </a:extLst>
        </p:cNvPr>
        <p:cNvGrpSpPr/>
        <p:nvPr/>
      </p:nvGrpSpPr>
      <p:grpSpPr>
        <a:xfrm>
          <a:off x="0" y="0"/>
          <a:ext cx="0" cy="0"/>
          <a:chOff x="0" y="0"/>
          <a:chExt cx="0" cy="0"/>
        </a:xfrm>
      </p:grpSpPr>
      <p:sp>
        <p:nvSpPr>
          <p:cNvPr id="444" name="Google Shape;444;p43">
            <a:extLst>
              <a:ext uri="{FF2B5EF4-FFF2-40B4-BE49-F238E27FC236}">
                <a16:creationId xmlns:a16="http://schemas.microsoft.com/office/drawing/2014/main" id="{FA870510-5AAF-A98A-C56A-82CCBF431960}"/>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Kalman Filtering</a:t>
            </a:r>
            <a:endParaRPr dirty="0"/>
          </a:p>
        </p:txBody>
      </p:sp>
      <p:sp>
        <p:nvSpPr>
          <p:cNvPr id="445" name="Google Shape;445;p43">
            <a:extLst>
              <a:ext uri="{FF2B5EF4-FFF2-40B4-BE49-F238E27FC236}">
                <a16:creationId xmlns:a16="http://schemas.microsoft.com/office/drawing/2014/main" id="{038F5591-3D47-5D3D-E108-1192346BDF0C}"/>
              </a:ext>
            </a:extLst>
          </p:cNvPr>
          <p:cNvSpPr txBox="1">
            <a:spLocks noGrp="1"/>
          </p:cNvSpPr>
          <p:nvPr>
            <p:ph type="subTitle" idx="1"/>
          </p:nvPr>
        </p:nvSpPr>
        <p:spPr>
          <a:xfrm>
            <a:off x="720001" y="1283184"/>
            <a:ext cx="7703999" cy="3794337"/>
          </a:xfrm>
          <a:prstGeom prst="rect">
            <a:avLst/>
          </a:prstGeom>
        </p:spPr>
        <p:txBody>
          <a:bodyPr spcFirstLastPara="1" wrap="square" lIns="91425" tIns="91425" rIns="91425" bIns="91425" anchor="t" anchorCtr="0">
            <a:noAutofit/>
          </a:bodyPr>
          <a:lstStyle/>
          <a:p>
            <a:pPr marL="0" lvl="0" indent="0"/>
            <a:r>
              <a:rPr lang="en-US" sz="1400" b="1" dirty="0"/>
              <a:t>What is a Kalman Filter?</a:t>
            </a:r>
          </a:p>
          <a:p>
            <a:pPr marL="0" lvl="0" indent="0"/>
            <a:r>
              <a:rPr lang="en-US" sz="1400" dirty="0"/>
              <a:t>A </a:t>
            </a:r>
            <a:r>
              <a:rPr lang="en-US" sz="1400" b="1" dirty="0"/>
              <a:t>Kalman Filter </a:t>
            </a:r>
            <a:r>
              <a:rPr lang="en-US" sz="1400" dirty="0"/>
              <a:t>is a mathematical algorithm used to estimate the position of a moving object over time, especially when some data is noisy or missing. It predicts where an object is expected to move in the next frame and then corrects this prediction using new detection input.</a:t>
            </a:r>
          </a:p>
          <a:p>
            <a:pPr marL="0" lvl="0" indent="0"/>
            <a:endParaRPr lang="en-US" sz="1400" b="1" dirty="0"/>
          </a:p>
          <a:p>
            <a:pPr marL="0" lvl="0" indent="0"/>
            <a:r>
              <a:rPr lang="en-IN" sz="1400" b="1" dirty="0"/>
              <a:t>State Definition:</a:t>
            </a:r>
          </a:p>
          <a:p>
            <a:pPr>
              <a:buNone/>
            </a:pPr>
            <a:r>
              <a:rPr lang="en-IN" sz="1400" dirty="0"/>
              <a:t>In our system, each object is tracked using an </a:t>
            </a:r>
            <a:r>
              <a:rPr lang="en-IN" sz="1400" b="1" dirty="0"/>
              <a:t>8-dimensional state vector</a:t>
            </a:r>
          </a:p>
          <a:p>
            <a:pPr marL="152400" indent="0"/>
            <a:r>
              <a:rPr lang="en-IN" sz="1400" dirty="0"/>
              <a:t>                                          </a:t>
            </a:r>
          </a:p>
          <a:p>
            <a:pPr marL="152400" indent="0"/>
            <a:r>
              <a:rPr lang="en-IN" sz="1400" dirty="0"/>
              <a:t>                                                   </a:t>
            </a:r>
            <a:r>
              <a:rPr lang="pl-PL" sz="1400" dirty="0"/>
              <a:t>[x,y,w,h,v</a:t>
            </a:r>
            <a:r>
              <a:rPr lang="pl-PL" sz="1400" baseline="-25000" dirty="0"/>
              <a:t>x</a:t>
            </a:r>
            <a:r>
              <a:rPr lang="pl-PL" sz="1400" dirty="0"/>
              <a:t>​ ,v</a:t>
            </a:r>
            <a:r>
              <a:rPr lang="pl-PL" sz="1400" baseline="-25000" dirty="0"/>
              <a:t>y</a:t>
            </a:r>
            <a:r>
              <a:rPr lang="pl-PL" sz="1400" dirty="0"/>
              <a:t>​ ,v</a:t>
            </a:r>
            <a:r>
              <a:rPr lang="pl-PL" sz="1400" baseline="-25000" dirty="0"/>
              <a:t>w</a:t>
            </a:r>
            <a:r>
              <a:rPr lang="pl-PL" sz="1400" dirty="0"/>
              <a:t>​ ,v</a:t>
            </a:r>
            <a:r>
              <a:rPr lang="pl-PL" sz="1400" baseline="-25000" dirty="0"/>
              <a:t>h</a:t>
            </a:r>
            <a:r>
              <a:rPr lang="pl-PL" sz="1400" dirty="0"/>
              <a:t>​]</a:t>
            </a:r>
            <a:endParaRPr lang="en-IN" sz="1400" dirty="0"/>
          </a:p>
          <a:p>
            <a:pPr marL="152400" indent="0"/>
            <a:endParaRPr lang="en-IN" sz="1400" dirty="0"/>
          </a:p>
          <a:p>
            <a:pPr>
              <a:buFont typeface="Arial" panose="020B0604020202020204" pitchFamily="34" charset="0"/>
              <a:buChar char="•"/>
            </a:pPr>
            <a:r>
              <a:rPr lang="en-IN" sz="1400" dirty="0"/>
              <a:t>x, y: </a:t>
            </a:r>
            <a:r>
              <a:rPr lang="en-IN" sz="1400" dirty="0" err="1"/>
              <a:t>Center</a:t>
            </a:r>
            <a:r>
              <a:rPr lang="en-IN" sz="1400" dirty="0"/>
              <a:t> of the bounding box</a:t>
            </a:r>
          </a:p>
          <a:p>
            <a:pPr>
              <a:buFont typeface="Arial" panose="020B0604020202020204" pitchFamily="34" charset="0"/>
              <a:buChar char="•"/>
            </a:pPr>
            <a:r>
              <a:rPr lang="en-IN" sz="1400" dirty="0"/>
              <a:t>w, h: Width and height of the bounding box</a:t>
            </a:r>
          </a:p>
          <a:p>
            <a:pPr>
              <a:buFont typeface="Arial" panose="020B0604020202020204" pitchFamily="34" charset="0"/>
              <a:buChar char="•"/>
            </a:pPr>
            <a:r>
              <a:rPr lang="en-IN" sz="1400" dirty="0" err="1"/>
              <a:t>v</a:t>
            </a:r>
            <a:r>
              <a:rPr lang="en-IN" sz="1400" baseline="-25000" dirty="0" err="1"/>
              <a:t>x</a:t>
            </a:r>
            <a:r>
              <a:rPr lang="en-IN" sz="1400" dirty="0"/>
              <a:t>, </a:t>
            </a:r>
            <a:r>
              <a:rPr lang="en-IN" sz="1400" dirty="0" err="1"/>
              <a:t>v</a:t>
            </a:r>
            <a:r>
              <a:rPr lang="en-IN" sz="1400" baseline="-25000" dirty="0" err="1"/>
              <a:t>y</a:t>
            </a:r>
            <a:r>
              <a:rPr lang="en-IN" sz="1400" baseline="-25000" dirty="0"/>
              <a:t>​</a:t>
            </a:r>
            <a:r>
              <a:rPr lang="en-IN" sz="1400" dirty="0"/>
              <a:t>: Velocity in x and y direction</a:t>
            </a:r>
          </a:p>
          <a:p>
            <a:pPr>
              <a:buFont typeface="Arial" panose="020B0604020202020204" pitchFamily="34" charset="0"/>
              <a:buChar char="•"/>
            </a:pPr>
            <a:r>
              <a:rPr lang="en-IN" sz="1400" dirty="0" err="1"/>
              <a:t>v</a:t>
            </a:r>
            <a:r>
              <a:rPr lang="en-IN" sz="1400" baseline="-25000" dirty="0" err="1"/>
              <a:t>w</a:t>
            </a:r>
            <a:r>
              <a:rPr lang="en-IN" sz="1400" dirty="0"/>
              <a:t>, </a:t>
            </a:r>
            <a:r>
              <a:rPr lang="en-IN" sz="1400" dirty="0" err="1"/>
              <a:t>v</a:t>
            </a:r>
            <a:r>
              <a:rPr lang="en-IN" sz="1400" baseline="-25000" dirty="0" err="1"/>
              <a:t>h</a:t>
            </a:r>
            <a:r>
              <a:rPr lang="en-IN" sz="1400" dirty="0"/>
              <a:t>​: Change rate of width and height</a:t>
            </a:r>
          </a:p>
          <a:p>
            <a:pPr marL="0" lvl="0" indent="0"/>
            <a:endParaRPr lang="en-IN" sz="1400" dirty="0"/>
          </a:p>
        </p:txBody>
      </p:sp>
    </p:spTree>
    <p:extLst>
      <p:ext uri="{BB962C8B-B14F-4D97-AF65-F5344CB8AC3E}">
        <p14:creationId xmlns:p14="http://schemas.microsoft.com/office/powerpoint/2010/main" val="1457039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2">
          <a:extLst>
            <a:ext uri="{FF2B5EF4-FFF2-40B4-BE49-F238E27FC236}">
              <a16:creationId xmlns:a16="http://schemas.microsoft.com/office/drawing/2014/main" id="{657F2082-5E0C-0363-5B48-DFF984E7A1DE}"/>
            </a:ext>
          </a:extLst>
        </p:cNvPr>
        <p:cNvGrpSpPr/>
        <p:nvPr/>
      </p:nvGrpSpPr>
      <p:grpSpPr>
        <a:xfrm>
          <a:off x="0" y="0"/>
          <a:ext cx="0" cy="0"/>
          <a:chOff x="0" y="0"/>
          <a:chExt cx="0" cy="0"/>
        </a:xfrm>
      </p:grpSpPr>
      <p:sp>
        <p:nvSpPr>
          <p:cNvPr id="444" name="Google Shape;444;p43">
            <a:extLst>
              <a:ext uri="{FF2B5EF4-FFF2-40B4-BE49-F238E27FC236}">
                <a16:creationId xmlns:a16="http://schemas.microsoft.com/office/drawing/2014/main" id="{7B7C4E5F-5172-8193-5B75-8F0FA3B917A0}"/>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Kalman Filtering</a:t>
            </a:r>
            <a:endParaRPr dirty="0"/>
          </a:p>
        </p:txBody>
      </p:sp>
      <p:sp>
        <p:nvSpPr>
          <p:cNvPr id="445" name="Google Shape;445;p43">
            <a:extLst>
              <a:ext uri="{FF2B5EF4-FFF2-40B4-BE49-F238E27FC236}">
                <a16:creationId xmlns:a16="http://schemas.microsoft.com/office/drawing/2014/main" id="{2427CF80-2098-4E60-AF1A-D30D68C1318B}"/>
              </a:ext>
            </a:extLst>
          </p:cNvPr>
          <p:cNvSpPr txBox="1">
            <a:spLocks noGrp="1"/>
          </p:cNvSpPr>
          <p:nvPr>
            <p:ph type="subTitle" idx="1"/>
          </p:nvPr>
        </p:nvSpPr>
        <p:spPr>
          <a:xfrm>
            <a:off x="720001" y="1112200"/>
            <a:ext cx="7703999" cy="3794337"/>
          </a:xfrm>
          <a:prstGeom prst="rect">
            <a:avLst/>
          </a:prstGeom>
        </p:spPr>
        <p:txBody>
          <a:bodyPr spcFirstLastPara="1" wrap="square" lIns="91425" tIns="91425" rIns="91425" bIns="91425" anchor="t" anchorCtr="0">
            <a:noAutofit/>
          </a:bodyPr>
          <a:lstStyle/>
          <a:p>
            <a:pPr>
              <a:buNone/>
            </a:pPr>
            <a:r>
              <a:rPr lang="en-US" sz="1600" b="1" dirty="0"/>
              <a:t>How it Works:</a:t>
            </a:r>
          </a:p>
          <a:p>
            <a:pPr>
              <a:buNone/>
            </a:pPr>
            <a:endParaRPr lang="en-US" sz="1400" b="1" dirty="0"/>
          </a:p>
          <a:p>
            <a:pPr>
              <a:buFont typeface="+mj-lt"/>
              <a:buAutoNum type="arabicPeriod"/>
            </a:pPr>
            <a:r>
              <a:rPr lang="en-US" sz="1400" b="1" dirty="0"/>
              <a:t>Prediction Step:</a:t>
            </a:r>
            <a:br>
              <a:rPr lang="en-US" sz="1400" dirty="0"/>
            </a:br>
            <a:r>
              <a:rPr lang="en-US" sz="1400" dirty="0"/>
              <a:t>The Kalman Filter uses the object's current state to predict where it will be in the next frame.</a:t>
            </a:r>
          </a:p>
          <a:p>
            <a:pPr marL="742950" lvl="1" indent="-285750" algn="l">
              <a:buFont typeface="Arial" panose="020B0604020202020204" pitchFamily="34" charset="0"/>
              <a:buChar char="•"/>
            </a:pPr>
            <a:r>
              <a:rPr lang="en-US" sz="1400" dirty="0"/>
              <a:t>This is handled by the </a:t>
            </a:r>
            <a:r>
              <a:rPr lang="en-US" sz="1400" b="1" dirty="0"/>
              <a:t>transition matrix</a:t>
            </a:r>
            <a:r>
              <a:rPr lang="en-US" sz="1400" dirty="0"/>
              <a:t>, which models motion with constant velocity.</a:t>
            </a:r>
          </a:p>
          <a:p>
            <a:pPr>
              <a:buFont typeface="+mj-lt"/>
              <a:buAutoNum type="arabicPeriod"/>
            </a:pPr>
            <a:r>
              <a:rPr lang="en-US" sz="1400" b="1" dirty="0"/>
              <a:t>Update Step:</a:t>
            </a:r>
            <a:br>
              <a:rPr lang="en-US" sz="1400" dirty="0"/>
            </a:br>
            <a:r>
              <a:rPr lang="en-US" sz="1400" dirty="0"/>
              <a:t>Once YOLOv8 detects new positions of objects, these measurements are used to correct the predicted position.</a:t>
            </a:r>
          </a:p>
          <a:p>
            <a:pPr marL="742950" lvl="1" indent="-285750" algn="l">
              <a:buFont typeface="Arial" panose="020B0604020202020204" pitchFamily="34" charset="0"/>
              <a:buChar char="•"/>
            </a:pPr>
            <a:r>
              <a:rPr lang="en-US" sz="1400" dirty="0"/>
              <a:t>The </a:t>
            </a:r>
            <a:r>
              <a:rPr lang="en-US" sz="1400" b="1" dirty="0"/>
              <a:t>measurement matrix</a:t>
            </a:r>
            <a:r>
              <a:rPr lang="en-US" sz="1400" dirty="0"/>
              <a:t> relates the 4 observed values [x, y, w, h] to the internal 8-state vector.</a:t>
            </a:r>
          </a:p>
          <a:p>
            <a:pPr>
              <a:buFont typeface="+mj-lt"/>
              <a:buAutoNum type="arabicPeriod"/>
            </a:pPr>
            <a:r>
              <a:rPr lang="en-US" sz="1400" b="1" dirty="0"/>
              <a:t>Noise Handling:</a:t>
            </a:r>
            <a:endParaRPr lang="en-US" sz="1400" dirty="0"/>
          </a:p>
          <a:p>
            <a:pPr marL="742950" lvl="1" indent="-285750" algn="l">
              <a:buFont typeface="Arial" panose="020B0604020202020204" pitchFamily="34" charset="0"/>
              <a:buChar char="•"/>
            </a:pPr>
            <a:r>
              <a:rPr lang="en-US" sz="1400" b="1" dirty="0"/>
              <a:t>Process noise covariance</a:t>
            </a:r>
            <a:r>
              <a:rPr lang="en-US" sz="1400" dirty="0"/>
              <a:t> accounts for uncertainty in the motion model (like unpredictable movement).</a:t>
            </a:r>
          </a:p>
          <a:p>
            <a:pPr marL="742950" lvl="1" indent="-285750" algn="l">
              <a:buFont typeface="Arial" panose="020B0604020202020204" pitchFamily="34" charset="0"/>
              <a:buChar char="•"/>
            </a:pPr>
            <a:r>
              <a:rPr lang="en-US" sz="1400" b="1" dirty="0"/>
              <a:t>Measurement noise covariance</a:t>
            </a:r>
            <a:r>
              <a:rPr lang="en-US" sz="1400" dirty="0"/>
              <a:t> handles errors in object detection (like false bounding box sizes).</a:t>
            </a:r>
          </a:p>
        </p:txBody>
      </p:sp>
    </p:spTree>
    <p:extLst>
      <p:ext uri="{BB962C8B-B14F-4D97-AF65-F5344CB8AC3E}">
        <p14:creationId xmlns:p14="http://schemas.microsoft.com/office/powerpoint/2010/main" val="301471755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a:extLst>
            <a:ext uri="{FF2B5EF4-FFF2-40B4-BE49-F238E27FC236}">
              <a16:creationId xmlns:a16="http://schemas.microsoft.com/office/drawing/2014/main" id="{24D71EC7-6DC6-AB83-9E76-A3035109B276}"/>
            </a:ext>
          </a:extLst>
        </p:cNvPr>
        <p:cNvGrpSpPr/>
        <p:nvPr/>
      </p:nvGrpSpPr>
      <p:grpSpPr>
        <a:xfrm>
          <a:off x="0" y="0"/>
          <a:ext cx="0" cy="0"/>
          <a:chOff x="0" y="0"/>
          <a:chExt cx="0" cy="0"/>
        </a:xfrm>
      </p:grpSpPr>
      <p:sp>
        <p:nvSpPr>
          <p:cNvPr id="377" name="Google Shape;377;p40">
            <a:extLst>
              <a:ext uri="{FF2B5EF4-FFF2-40B4-BE49-F238E27FC236}">
                <a16:creationId xmlns:a16="http://schemas.microsoft.com/office/drawing/2014/main" id="{4681EF14-61FE-F414-E54D-3CAE7CBD25A8}"/>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Methodology</a:t>
            </a:r>
            <a:endParaRPr dirty="0"/>
          </a:p>
        </p:txBody>
      </p:sp>
      <p:sp>
        <p:nvSpPr>
          <p:cNvPr id="378" name="Google Shape;378;p40">
            <a:extLst>
              <a:ext uri="{FF2B5EF4-FFF2-40B4-BE49-F238E27FC236}">
                <a16:creationId xmlns:a16="http://schemas.microsoft.com/office/drawing/2014/main" id="{2246BE51-7759-88C3-71DB-58D47B0D804A}"/>
              </a:ext>
            </a:extLst>
          </p:cNvPr>
          <p:cNvSpPr txBox="1">
            <a:spLocks noGrp="1"/>
          </p:cNvSpPr>
          <p:nvPr>
            <p:ph type="subTitle" idx="2"/>
          </p:nvPr>
        </p:nvSpPr>
        <p:spPr>
          <a:xfrm>
            <a:off x="367199" y="1112200"/>
            <a:ext cx="8442263" cy="3846376"/>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SzPct val="100000"/>
              <a:buFont typeface="+mj-lt"/>
              <a:buAutoNum type="arabicPeriod"/>
            </a:pPr>
            <a:r>
              <a:rPr lang="en-US" b="1" dirty="0"/>
              <a:t>Video Frame Extraction</a:t>
            </a:r>
          </a:p>
          <a:p>
            <a:pPr marL="685800" lvl="1" indent="-228600">
              <a:buFont typeface="Arial" panose="020B0604020202020204" pitchFamily="34" charset="0"/>
              <a:buChar char="•"/>
            </a:pPr>
            <a:r>
              <a:rPr lang="en-US" dirty="0"/>
              <a:t>The input video is read frame by frame using OpenCV.</a:t>
            </a:r>
          </a:p>
          <a:p>
            <a:pPr marL="685800" lvl="1" indent="-228600">
              <a:buFont typeface="Arial" panose="020B0604020202020204" pitchFamily="34" charset="0"/>
              <a:buChar char="•"/>
            </a:pPr>
            <a:r>
              <a:rPr lang="en-US" dirty="0"/>
              <a:t>Each frame is converted to a format suitable for the YOLOv8 model (e.g., resizing, normalization).</a:t>
            </a:r>
          </a:p>
          <a:p>
            <a:pPr marL="457200" lvl="1" indent="0"/>
            <a:endParaRPr lang="en-US" dirty="0"/>
          </a:p>
          <a:p>
            <a:pPr marL="228600" lvl="0" indent="-228600" algn="l" rtl="0">
              <a:spcBef>
                <a:spcPts val="0"/>
              </a:spcBef>
              <a:spcAft>
                <a:spcPts val="0"/>
              </a:spcAft>
              <a:buFont typeface="+mj-lt"/>
              <a:buAutoNum type="arabicPeriod"/>
            </a:pPr>
            <a:r>
              <a:rPr lang="en-US" b="1" dirty="0"/>
              <a:t>Object Detection with YOLOv8</a:t>
            </a:r>
          </a:p>
          <a:p>
            <a:pPr marL="628650" lvl="1" indent="-171450">
              <a:buFont typeface="Arial" panose="020B0604020202020204" pitchFamily="34" charset="0"/>
              <a:buChar char="•"/>
            </a:pPr>
            <a:r>
              <a:rPr lang="en-US" dirty="0"/>
              <a:t>Every frame is passed to a pre-trained YOLOv8 model, which performs detection using three main components:</a:t>
            </a:r>
          </a:p>
          <a:p>
            <a:pPr marL="1085850" lvl="2" indent="-171450">
              <a:buFont typeface="Arial" panose="020B0604020202020204" pitchFamily="34" charset="0"/>
              <a:buChar char="•"/>
            </a:pPr>
            <a:r>
              <a:rPr lang="en-US" b="1" dirty="0"/>
              <a:t>Backbone: </a:t>
            </a:r>
            <a:r>
              <a:rPr lang="en-US" dirty="0"/>
              <a:t>Extracts low-level to high-level visual features.</a:t>
            </a:r>
          </a:p>
          <a:p>
            <a:pPr marL="1085850" lvl="2" indent="-171450">
              <a:buFont typeface="Arial" panose="020B0604020202020204" pitchFamily="34" charset="0"/>
              <a:buChar char="•"/>
            </a:pPr>
            <a:r>
              <a:rPr lang="en-US" b="1" dirty="0"/>
              <a:t>Neck: </a:t>
            </a:r>
            <a:r>
              <a:rPr lang="en-US" dirty="0"/>
              <a:t>Combines and passes features at multiple scales for better detection of small and large objects.</a:t>
            </a:r>
          </a:p>
          <a:p>
            <a:pPr marL="1085850" lvl="2" indent="-171450">
              <a:buFont typeface="Arial" panose="020B0604020202020204" pitchFamily="34" charset="0"/>
              <a:buChar char="•"/>
            </a:pPr>
            <a:r>
              <a:rPr lang="en-US" b="1" dirty="0"/>
              <a:t>Head:</a:t>
            </a:r>
            <a:r>
              <a:rPr lang="en-US" dirty="0"/>
              <a:t> Outputs bounding boxes, </a:t>
            </a:r>
            <a:r>
              <a:rPr lang="en-US" dirty="0" err="1"/>
              <a:t>objectness</a:t>
            </a:r>
            <a:r>
              <a:rPr lang="en-US" dirty="0"/>
              <a:t> scores, and class probabilities</a:t>
            </a:r>
            <a:r>
              <a:rPr lang="en-US" b="1" dirty="0"/>
              <a:t>.</a:t>
            </a:r>
          </a:p>
          <a:p>
            <a:pPr marL="628650" lvl="1" indent="-171450">
              <a:buFont typeface="Arial" panose="020B0604020202020204" pitchFamily="34" charset="0"/>
              <a:buChar char="•"/>
            </a:pPr>
            <a:r>
              <a:rPr lang="en-US" dirty="0"/>
              <a:t>The model returns:</a:t>
            </a:r>
          </a:p>
          <a:p>
            <a:pPr marL="1085850" lvl="2" indent="-171450">
              <a:buFont typeface="Arial" panose="020B0604020202020204" pitchFamily="34" charset="0"/>
              <a:buChar char="•"/>
            </a:pPr>
            <a:r>
              <a:rPr lang="en-US" b="1" dirty="0"/>
              <a:t>Bounding boxes: </a:t>
            </a:r>
            <a:r>
              <a:rPr lang="en-US" dirty="0"/>
              <a:t>[x1, y1, x2, y2] format</a:t>
            </a:r>
          </a:p>
          <a:p>
            <a:pPr marL="1085850" lvl="2" indent="-171450">
              <a:buFont typeface="Arial" panose="020B0604020202020204" pitchFamily="34" charset="0"/>
              <a:buChar char="•"/>
            </a:pPr>
            <a:r>
              <a:rPr lang="en-US" b="1" dirty="0"/>
              <a:t>Class labels: </a:t>
            </a:r>
            <a:r>
              <a:rPr lang="en-US" dirty="0"/>
              <a:t>e.g., Tank, Person, APC, Military Truck</a:t>
            </a:r>
          </a:p>
          <a:p>
            <a:pPr marL="1085850" lvl="2" indent="-171450">
              <a:buFont typeface="Arial" panose="020B0604020202020204" pitchFamily="34" charset="0"/>
              <a:buChar char="•"/>
            </a:pPr>
            <a:r>
              <a:rPr lang="en-US" b="1" dirty="0"/>
              <a:t>Confidence scores</a:t>
            </a:r>
            <a:r>
              <a:rPr lang="en-US" dirty="0"/>
              <a:t> for each prediction</a:t>
            </a:r>
          </a:p>
          <a:p>
            <a:pPr marL="457200" lvl="1" indent="0"/>
            <a:r>
              <a:rPr lang="en-US" dirty="0"/>
              <a:t>A confidence threshold (like 0.5) is applied to filter out low-confidence detections.</a:t>
            </a:r>
          </a:p>
          <a:p>
            <a:pPr marL="0" lvl="0" indent="0" algn="l" rtl="0">
              <a:spcBef>
                <a:spcPts val="0"/>
              </a:spcBef>
              <a:spcAft>
                <a:spcPts val="0"/>
              </a:spcAft>
            </a:pPr>
            <a:endParaRPr lang="en-US" dirty="0"/>
          </a:p>
        </p:txBody>
      </p:sp>
    </p:spTree>
    <p:extLst>
      <p:ext uri="{BB962C8B-B14F-4D97-AF65-F5344CB8AC3E}">
        <p14:creationId xmlns:p14="http://schemas.microsoft.com/office/powerpoint/2010/main" val="15253006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a:extLst>
            <a:ext uri="{FF2B5EF4-FFF2-40B4-BE49-F238E27FC236}">
              <a16:creationId xmlns:a16="http://schemas.microsoft.com/office/drawing/2014/main" id="{2575AA15-017D-E7BB-2D75-E37848B0B79C}"/>
            </a:ext>
          </a:extLst>
        </p:cNvPr>
        <p:cNvGrpSpPr/>
        <p:nvPr/>
      </p:nvGrpSpPr>
      <p:grpSpPr>
        <a:xfrm>
          <a:off x="0" y="0"/>
          <a:ext cx="0" cy="0"/>
          <a:chOff x="0" y="0"/>
          <a:chExt cx="0" cy="0"/>
        </a:xfrm>
      </p:grpSpPr>
      <p:sp>
        <p:nvSpPr>
          <p:cNvPr id="377" name="Google Shape;377;p40">
            <a:extLst>
              <a:ext uri="{FF2B5EF4-FFF2-40B4-BE49-F238E27FC236}">
                <a16:creationId xmlns:a16="http://schemas.microsoft.com/office/drawing/2014/main" id="{80F0F6A1-4AC6-502A-8B2E-19AD6A1A8A0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Methodology</a:t>
            </a:r>
            <a:endParaRPr dirty="0"/>
          </a:p>
        </p:txBody>
      </p:sp>
      <p:sp>
        <p:nvSpPr>
          <p:cNvPr id="378" name="Google Shape;378;p40">
            <a:extLst>
              <a:ext uri="{FF2B5EF4-FFF2-40B4-BE49-F238E27FC236}">
                <a16:creationId xmlns:a16="http://schemas.microsoft.com/office/drawing/2014/main" id="{FBF32796-02C8-57CC-86F4-88B9CD747F0A}"/>
              </a:ext>
            </a:extLst>
          </p:cNvPr>
          <p:cNvSpPr txBox="1">
            <a:spLocks noGrp="1"/>
          </p:cNvSpPr>
          <p:nvPr>
            <p:ph type="subTitle" idx="2"/>
          </p:nvPr>
        </p:nvSpPr>
        <p:spPr>
          <a:xfrm>
            <a:off x="367199" y="1112200"/>
            <a:ext cx="8442263" cy="3846376"/>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startAt="3"/>
            </a:pPr>
            <a:r>
              <a:rPr lang="en-US" b="1" dirty="0"/>
              <a:t>Initializing Kalman Trackers (First Few Frames)</a:t>
            </a:r>
          </a:p>
          <a:p>
            <a:pPr marL="628650" lvl="1" indent="-171450">
              <a:buFont typeface="Arial" panose="020B0604020202020204" pitchFamily="34" charset="0"/>
              <a:buChar char="•"/>
            </a:pPr>
            <a:r>
              <a:rPr lang="en-US" dirty="0"/>
              <a:t>For every object detected in the first frame, a new Kalman Filter tracker is created.</a:t>
            </a:r>
          </a:p>
          <a:p>
            <a:pPr marL="628650" lvl="1" indent="-171450">
              <a:buFont typeface="Arial" panose="020B0604020202020204" pitchFamily="34" charset="0"/>
              <a:buChar char="•"/>
            </a:pPr>
            <a:r>
              <a:rPr lang="en-US" dirty="0"/>
              <a:t>Each tracker maintains a state vector:</a:t>
            </a:r>
          </a:p>
          <a:p>
            <a:pPr marL="457200" lvl="1" indent="0"/>
            <a:r>
              <a:rPr lang="en-US" dirty="0"/>
              <a:t>	[x, y, w, h, </a:t>
            </a:r>
            <a:r>
              <a:rPr lang="en-US" dirty="0" err="1"/>
              <a:t>vx</a:t>
            </a:r>
            <a:r>
              <a:rPr lang="en-US" dirty="0"/>
              <a:t>, </a:t>
            </a:r>
            <a:r>
              <a:rPr lang="en-US" dirty="0" err="1"/>
              <a:t>vy</a:t>
            </a:r>
            <a:r>
              <a:rPr lang="en-US" dirty="0"/>
              <a:t>, </a:t>
            </a:r>
            <a:r>
              <a:rPr lang="en-US" dirty="0" err="1"/>
              <a:t>vw</a:t>
            </a:r>
            <a:r>
              <a:rPr lang="en-US" dirty="0"/>
              <a:t>, </a:t>
            </a:r>
            <a:r>
              <a:rPr lang="en-US" dirty="0" err="1"/>
              <a:t>vh</a:t>
            </a:r>
            <a:r>
              <a:rPr lang="en-US" dirty="0"/>
              <a:t>]</a:t>
            </a:r>
          </a:p>
          <a:p>
            <a:pPr marL="457200" lvl="1" indent="0"/>
            <a:r>
              <a:rPr lang="en-US" dirty="0"/>
              <a:t>     where position, size, and velocity are stored.</a:t>
            </a:r>
          </a:p>
          <a:p>
            <a:pPr marL="628650" lvl="1" indent="-171450">
              <a:buFont typeface="Arial" panose="020B0604020202020204" pitchFamily="34" charset="0"/>
              <a:buChar char="•"/>
            </a:pPr>
            <a:r>
              <a:rPr lang="en-US" dirty="0"/>
              <a:t>The measurement matrix maps the actual detected bounding box [x, y, w, h] into this state, while the transition matrix models motion across frames.</a:t>
            </a:r>
          </a:p>
          <a:p>
            <a:pPr marL="628650" lvl="1" indent="-171450">
              <a:buFont typeface="Arial" panose="020B0604020202020204" pitchFamily="34" charset="0"/>
              <a:buChar char="•"/>
            </a:pPr>
            <a:r>
              <a:rPr lang="en-US" dirty="0"/>
              <a:t>Each tracker is given a unique ID for identification.</a:t>
            </a:r>
          </a:p>
          <a:p>
            <a:pPr marL="457200" lvl="1" indent="0"/>
            <a:endParaRPr lang="en-US" dirty="0"/>
          </a:p>
          <a:p>
            <a:pPr marL="228600" indent="-228600">
              <a:buFont typeface="+mj-lt"/>
              <a:buAutoNum type="arabicPeriod" startAt="4"/>
            </a:pPr>
            <a:r>
              <a:rPr lang="en-US" b="1" dirty="0"/>
              <a:t>Detection-Tracking Matching using </a:t>
            </a:r>
            <a:r>
              <a:rPr lang="en-US" b="1" dirty="0" err="1"/>
              <a:t>IoU</a:t>
            </a:r>
            <a:endParaRPr lang="en-US" b="1" dirty="0"/>
          </a:p>
          <a:p>
            <a:pPr marL="628650" lvl="1" indent="-171450">
              <a:buFont typeface="Arial" panose="020B0604020202020204" pitchFamily="34" charset="0"/>
              <a:buChar char="•"/>
            </a:pPr>
            <a:r>
              <a:rPr lang="en-US" dirty="0"/>
              <a:t>After prediction, new YOLOv8 detections are compared to </a:t>
            </a:r>
            <a:r>
              <a:rPr lang="en-US" b="1" dirty="0"/>
              <a:t>predicted boxes </a:t>
            </a:r>
            <a:r>
              <a:rPr lang="en-US" dirty="0"/>
              <a:t>using </a:t>
            </a:r>
            <a:r>
              <a:rPr lang="en-US" b="1" dirty="0"/>
              <a:t>Intersection over Union (</a:t>
            </a:r>
            <a:r>
              <a:rPr lang="en-US" b="1" dirty="0" err="1"/>
              <a:t>IoU</a:t>
            </a:r>
            <a:r>
              <a:rPr lang="en-US" b="1" dirty="0"/>
              <a:t>):</a:t>
            </a:r>
          </a:p>
          <a:p>
            <a:pPr marL="1085850" lvl="2" indent="-171450">
              <a:buFont typeface="Arial" panose="020B0604020202020204" pitchFamily="34" charset="0"/>
              <a:buChar char="•"/>
            </a:pPr>
            <a:r>
              <a:rPr lang="en-US" dirty="0" err="1"/>
              <a:t>IoU</a:t>
            </a:r>
            <a:r>
              <a:rPr lang="en-US" dirty="0"/>
              <a:t> measures how much the detection overlaps with a predicted tracker box.</a:t>
            </a:r>
          </a:p>
          <a:p>
            <a:pPr marL="1085850" lvl="2" indent="-171450">
              <a:buFont typeface="Arial" panose="020B0604020202020204" pitchFamily="34" charset="0"/>
              <a:buChar char="•"/>
            </a:pPr>
            <a:r>
              <a:rPr lang="en-US" dirty="0"/>
              <a:t>The detection is matched to the tracker with the </a:t>
            </a:r>
            <a:r>
              <a:rPr lang="en-US" b="1" dirty="0"/>
              <a:t>highest </a:t>
            </a:r>
            <a:r>
              <a:rPr lang="en-US" b="1" dirty="0" err="1"/>
              <a:t>IoU</a:t>
            </a:r>
            <a:r>
              <a:rPr lang="en-US" dirty="0"/>
              <a:t>, if it's above a threshold (e.g., 0.3).</a:t>
            </a:r>
          </a:p>
          <a:p>
            <a:pPr marL="628650" lvl="1" indent="-171450">
              <a:buFont typeface="Arial" panose="020B0604020202020204" pitchFamily="34" charset="0"/>
              <a:buChar char="•"/>
            </a:pPr>
            <a:r>
              <a:rPr lang="en-US" dirty="0"/>
              <a:t>If a detection does not match any existing tracker, a </a:t>
            </a:r>
            <a:r>
              <a:rPr lang="en-US" b="1" dirty="0"/>
              <a:t>new tracker is initialized.</a:t>
            </a:r>
          </a:p>
          <a:p>
            <a:pPr marL="628650" lvl="1" indent="-171450">
              <a:buFont typeface="Arial" panose="020B0604020202020204" pitchFamily="34" charset="0"/>
              <a:buChar char="•"/>
            </a:pPr>
            <a:r>
              <a:rPr lang="en-US" dirty="0"/>
              <a:t>If a tracker </a:t>
            </a:r>
            <a:r>
              <a:rPr lang="en-US" b="1" dirty="0"/>
              <a:t>doesn’t get a match</a:t>
            </a:r>
            <a:r>
              <a:rPr lang="en-US" dirty="0"/>
              <a:t>, it still continues to predict (helpful during occlusion or blur).</a:t>
            </a:r>
          </a:p>
        </p:txBody>
      </p:sp>
    </p:spTree>
    <p:extLst>
      <p:ext uri="{BB962C8B-B14F-4D97-AF65-F5344CB8AC3E}">
        <p14:creationId xmlns:p14="http://schemas.microsoft.com/office/powerpoint/2010/main" val="267417640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1709</Words>
  <Application>Microsoft Office PowerPoint</Application>
  <PresentationFormat>On-screen Show (16:9)</PresentationFormat>
  <Paragraphs>175</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Nunito Light</vt:lpstr>
      <vt:lpstr>Arial</vt:lpstr>
      <vt:lpstr>Poppins</vt:lpstr>
      <vt:lpstr>NimbusRomNo9L-Medi</vt:lpstr>
      <vt:lpstr>NimbusRomNo9L-Regu</vt:lpstr>
      <vt:lpstr>Industrial Preliminary Project by Slidesgo</vt:lpstr>
      <vt:lpstr>OBJECT DETECTION AND PERSON TRACKING</vt:lpstr>
      <vt:lpstr>INTRODUCTION</vt:lpstr>
      <vt:lpstr>System Architecture</vt:lpstr>
      <vt:lpstr>System Architecture</vt:lpstr>
      <vt:lpstr>Dataset Used</vt:lpstr>
      <vt:lpstr>Kalman Filtering</vt:lpstr>
      <vt:lpstr>Kalman Filtering</vt:lpstr>
      <vt:lpstr>Methodology</vt:lpstr>
      <vt:lpstr>Methodology</vt:lpstr>
      <vt:lpstr>Methodology</vt:lpstr>
      <vt:lpstr>Results</vt:lpstr>
      <vt:lpstr>Results</vt:lpstr>
      <vt:lpstr>Results</vt:lpstr>
      <vt:lpstr>Results</vt:lpstr>
      <vt:lpstr>Results</vt:lpstr>
      <vt:lpstr>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pranavthirupathi636@gmail.com</cp:lastModifiedBy>
  <cp:revision>1</cp:revision>
  <dcterms:modified xsi:type="dcterms:W3CDTF">2025-04-22T09:32:43Z</dcterms:modified>
</cp:coreProperties>
</file>